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81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6" r:id="rId31"/>
    <p:sldId id="267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2BD6B-534F-410F-9D38-EC191247AB10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99D94-7F9F-4129-9773-6A57C0E8D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42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D4BA-4E71-4F9A-9B50-3FBE5C8D67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9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4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2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9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1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5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5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8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279D-CEF2-470A-8269-D4C75F8102EB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ACBB7-88B2-4041-9FA5-4FA32F5EB1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6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toponetool.com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toponetool.com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toponetool.com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pixabay.com/ko/%EC%A7%80%EB%8F%84-%EC%84%B8%EA%B3%84-%EA%B8%80%EB%A1%9C%EB%B2%8C-%EC%A7%80%EA%B5%AC-%EA%B5%AD%EC%A0%9C-%EC%95%84%EC%9D%B4%EC%BD%98-%EA%B3%A0%EB%A6%BD%EB%90%9C-313570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kr.seaicons.com/%EB%A7%A4%EC%9A%B0-%EA%B8%B0%EB%B3%B8-%EC%9E%90%EB%AC%BC%EC%87%A0-%EC%95%84%EC%9D%B4%EC%BD%98-2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hyperlink" Target="http://www.toponetool.com/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onetoo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ponetool.com/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5.png"/><Relationship Id="rId4" Type="http://schemas.openxmlformats.org/officeDocument/2006/relationships/hyperlink" Target="http://www.toponetool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www.toponetool.com/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r.seaicons.com/%EB%8B%AC%EB%A0%A5-%EC%95%84%EC%9D%B4%EC%BD%98-%EC%8B%9C%EA%B0%84-%EB%82%A0%EC%A7%9C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toponetool.com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toponetool.com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pixabay.com/ko/%EC%A7%80%EB%8F%84-%EC%84%B8%EA%B3%84-%EA%B8%80%EB%A1%9C%EB%B2%8C-%EC%A7%80%EA%B5%AC-%EA%B5%AD%EC%A0%9C-%EC%95%84%EC%9D%B4%EC%BD%98-%EA%B3%A0%EB%A6%BD%EB%90%9C-313570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onetoo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onetoo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toponetool.com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toponetool.com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onetoo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onetoo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onetoo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282"/>
          <p:cNvSpPr/>
          <p:nvPr/>
        </p:nvSpPr>
        <p:spPr>
          <a:xfrm>
            <a:off x="367379" y="564649"/>
            <a:ext cx="7841899" cy="54817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Shape 1283"/>
          <p:cNvSpPr/>
          <p:nvPr/>
        </p:nvSpPr>
        <p:spPr>
          <a:xfrm>
            <a:off x="375073" y="5677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pic>
        <p:nvPicPr>
          <p:cNvPr id="9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62" y="466263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374"/>
          <p:cNvSpPr/>
          <p:nvPr/>
        </p:nvSpPr>
        <p:spPr>
          <a:xfrm>
            <a:off x="5934848" y="562776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7378" y="152400"/>
            <a:ext cx="279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 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13387" y="603642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85" y="582580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7905943" y="51303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Shape 1374"/>
          <p:cNvSpPr/>
          <p:nvPr/>
        </p:nvSpPr>
        <p:spPr>
          <a:xfrm>
            <a:off x="496919" y="5650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44991" y="603642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2" name="직사각형 1"/>
          <p:cNvSpPr/>
          <p:nvPr/>
        </p:nvSpPr>
        <p:spPr>
          <a:xfrm>
            <a:off x="1937676" y="611880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62095" y="636593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18270" y="677784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412097" y="1019151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로고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로고 클릭 시 메인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위치 검색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현 위치 선택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로그인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회원가입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주문내역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주문내역 페이지로 이동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비회원 전용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defRPr/>
            </a:pPr>
            <a:endParaRPr lang="en-US" altLang="ko-KR" sz="1100" dirty="0"/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카카오플러스친구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GO!Culture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카카오 플러스 친구 오픈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카테고리 나열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카테고리 클릭 시 카테고리 내부 페이지로 이동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/>
              </a:rPr>
              <a:t>9.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/>
              </a:rPr>
              <a:t>랭킹 슬라이드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ea typeface="나눔고딕"/>
              </a:rPr>
              <a:t>전체 공연 내 예매자 많은 순 랭킹</a:t>
            </a:r>
            <a:endParaRPr lang="en-US" altLang="ko-KR" sz="1100" b="1" dirty="0" smtClean="0">
              <a:solidFill>
                <a:schemeClr val="tx1"/>
              </a:solidFill>
              <a:ea typeface="나눔고딕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ea typeface="나눔고딕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ea typeface="나눔고딕"/>
              </a:rPr>
              <a:t>10. </a:t>
            </a:r>
            <a:r>
              <a:rPr lang="ko-KR" altLang="en-US" sz="1100" b="1" dirty="0" smtClean="0">
                <a:solidFill>
                  <a:schemeClr val="tx1"/>
                </a:solidFill>
                <a:ea typeface="나눔고딕"/>
              </a:rPr>
              <a:t>카카오플러스 </a:t>
            </a:r>
            <a:r>
              <a:rPr lang="ko-KR" altLang="en-US" sz="1100" b="1" dirty="0" smtClean="0">
                <a:solidFill>
                  <a:schemeClr val="tx1"/>
                </a:solidFill>
                <a:ea typeface="나눔고딕"/>
              </a:rPr>
              <a:t>친구 배너</a:t>
            </a:r>
            <a:endParaRPr lang="en-US" altLang="ko-KR" sz="1100" b="1" dirty="0" smtClean="0">
              <a:solidFill>
                <a:schemeClr val="tx1"/>
              </a:solidFill>
              <a:ea typeface="나눔고딕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ea typeface="나눔고딕"/>
              </a:rPr>
              <a:t>클릭 시 </a:t>
            </a:r>
            <a:r>
              <a:rPr lang="en-US" altLang="ko-KR" sz="1100" b="1" dirty="0" err="1" smtClean="0">
                <a:solidFill>
                  <a:schemeClr val="tx1"/>
                </a:solidFill>
                <a:ea typeface="나눔고딕"/>
              </a:rPr>
              <a:t>GO!Culture</a:t>
            </a:r>
            <a:r>
              <a:rPr lang="en-US" altLang="ko-KR" sz="1100" b="1" dirty="0" smtClean="0">
                <a:solidFill>
                  <a:schemeClr val="tx1"/>
                </a:solidFill>
                <a:ea typeface="나눔고딕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ea typeface="나눔고딕"/>
              </a:rPr>
              <a:t>카카오 플러스 친구 오픈</a:t>
            </a:r>
            <a:endParaRPr lang="en-US" altLang="ko-KR" sz="1100" b="1" dirty="0" smtClean="0">
              <a:solidFill>
                <a:schemeClr val="tx1"/>
              </a:solidFill>
              <a:ea typeface="나눔고딕"/>
            </a:endParaRPr>
          </a:p>
          <a:p>
            <a:pPr>
              <a:defRPr/>
            </a:pPr>
            <a:endParaRPr lang="ko-KR" altLang="en-US" sz="11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auto">
          <a:xfrm>
            <a:off x="487395" y="47371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1088284" y="44755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1933653" y="429715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5897145" y="431732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6439612" y="41546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049910" y="42419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54" name="Rectangle 49"/>
          <p:cNvSpPr>
            <a:spLocks noChangeArrowheads="1"/>
          </p:cNvSpPr>
          <p:nvPr/>
        </p:nvSpPr>
        <p:spPr bwMode="auto">
          <a:xfrm>
            <a:off x="7609043" y="423292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7" name="Placeholder Picture"/>
          <p:cNvGrpSpPr>
            <a:grpSpLocks noChangeAspect="1"/>
          </p:cNvGrpSpPr>
          <p:nvPr/>
        </p:nvGrpSpPr>
        <p:grpSpPr bwMode="auto">
          <a:xfrm>
            <a:off x="862946" y="2854551"/>
            <a:ext cx="2149754" cy="1238813"/>
            <a:chOff x="508000" y="1397000"/>
            <a:chExt cx="1732859" cy="1309029"/>
          </a:xfrm>
        </p:grpSpPr>
        <p:sp>
          <p:nvSpPr>
            <p:cNvPr id="6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71" name="Placeholder Picture"/>
          <p:cNvGrpSpPr>
            <a:grpSpLocks noChangeAspect="1"/>
          </p:cNvGrpSpPr>
          <p:nvPr/>
        </p:nvGrpSpPr>
        <p:grpSpPr bwMode="auto">
          <a:xfrm>
            <a:off x="3212536" y="2854551"/>
            <a:ext cx="2149754" cy="1238813"/>
            <a:chOff x="508000" y="1397000"/>
            <a:chExt cx="1732859" cy="1309029"/>
          </a:xfrm>
        </p:grpSpPr>
        <p:sp>
          <p:nvSpPr>
            <p:cNvPr id="7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75" name="Placeholder Picture"/>
          <p:cNvGrpSpPr>
            <a:grpSpLocks noChangeAspect="1"/>
          </p:cNvGrpSpPr>
          <p:nvPr/>
        </p:nvGrpSpPr>
        <p:grpSpPr bwMode="auto">
          <a:xfrm>
            <a:off x="5554176" y="2860254"/>
            <a:ext cx="2149754" cy="1238813"/>
            <a:chOff x="508000" y="1397000"/>
            <a:chExt cx="1732859" cy="1309029"/>
          </a:xfrm>
        </p:grpSpPr>
        <p:sp>
          <p:nvSpPr>
            <p:cNvPr id="7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792670" y="2947622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7769" t="34576" r="37748" b="46224"/>
          <a:stretch/>
        </p:blipFill>
        <p:spPr>
          <a:xfrm>
            <a:off x="548963" y="946308"/>
            <a:ext cx="7522622" cy="1678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Rectangle 49"/>
          <p:cNvSpPr>
            <a:spLocks noChangeArrowheads="1"/>
          </p:cNvSpPr>
          <p:nvPr/>
        </p:nvSpPr>
        <p:spPr bwMode="auto">
          <a:xfrm>
            <a:off x="512852" y="100495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9</a:t>
            </a:r>
          </a:p>
        </p:txBody>
      </p:sp>
      <p:grpSp>
        <p:nvGrpSpPr>
          <p:cNvPr id="62" name="그룹 61"/>
          <p:cNvGrpSpPr/>
          <p:nvPr/>
        </p:nvGrpSpPr>
        <p:grpSpPr>
          <a:xfrm flipH="1">
            <a:off x="472135" y="1505652"/>
            <a:ext cx="220104" cy="208618"/>
            <a:chOff x="6508756" y="3464104"/>
            <a:chExt cx="117260" cy="355742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6508756" y="3464104"/>
              <a:ext cx="117260" cy="17807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6508756" y="3641767"/>
              <a:ext cx="117260" cy="17807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6211330" y="2087531"/>
            <a:ext cx="1907236" cy="58477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시카고 오리지널 내한</a:t>
            </a:r>
            <a:endParaRPr lang="en-US" altLang="ko-KR" sz="1200" b="1" dirty="0" smtClean="0"/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위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예매자 수</a:t>
            </a:r>
            <a:r>
              <a:rPr lang="en-US" altLang="ko-KR" sz="1000" dirty="0" smtClean="0"/>
              <a:t>:2000</a:t>
            </a:r>
            <a:r>
              <a:rPr lang="ko-KR" altLang="en-US" sz="1000" dirty="0" smtClean="0"/>
              <a:t>명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ko-KR" altLang="en-US" sz="1000" dirty="0" smtClean="0"/>
              <a:t>장소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블루스퀘어 </a:t>
            </a:r>
            <a:r>
              <a:rPr lang="ko-KR" altLang="en-US" sz="1000" dirty="0" err="1" smtClean="0"/>
              <a:t>삼성전자홀</a:t>
            </a:r>
            <a:endParaRPr lang="en-US" altLang="ko-KR" sz="1000" dirty="0" smtClean="0"/>
          </a:p>
        </p:txBody>
      </p:sp>
      <p:grpSp>
        <p:nvGrpSpPr>
          <p:cNvPr id="59" name="그룹 58"/>
          <p:cNvGrpSpPr/>
          <p:nvPr/>
        </p:nvGrpSpPr>
        <p:grpSpPr>
          <a:xfrm>
            <a:off x="7941589" y="1530167"/>
            <a:ext cx="223958" cy="208618"/>
            <a:chOff x="6508756" y="3464104"/>
            <a:chExt cx="117260" cy="355742"/>
          </a:xfrm>
        </p:grpSpPr>
        <p:cxnSp>
          <p:nvCxnSpPr>
            <p:cNvPr id="60" name="직선 연결선 59"/>
            <p:cNvCxnSpPr/>
            <p:nvPr/>
          </p:nvCxnSpPr>
          <p:spPr>
            <a:xfrm>
              <a:off x="6508756" y="3464104"/>
              <a:ext cx="117260" cy="17807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6508756" y="3641767"/>
              <a:ext cx="117260" cy="17807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821038" y="5339792"/>
            <a:ext cx="9798503" cy="738758"/>
            <a:chOff x="821038" y="5339792"/>
            <a:chExt cx="9798503" cy="738758"/>
          </a:xfrm>
        </p:grpSpPr>
        <p:sp>
          <p:nvSpPr>
            <p:cNvPr id="35" name="TextBox 34"/>
            <p:cNvSpPr txBox="1"/>
            <p:nvPr/>
          </p:nvSpPr>
          <p:spPr>
            <a:xfrm>
              <a:off x="4501172" y="5339792"/>
              <a:ext cx="3112877" cy="53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1"/>
                  </a:solidFill>
                </a:rPr>
                <a:t>연극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62946" y="5551026"/>
              <a:ext cx="6891457" cy="351140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20966" b="35572"/>
            <a:stretch/>
          </p:blipFill>
          <p:spPr>
            <a:xfrm>
              <a:off x="1811254" y="5593676"/>
              <a:ext cx="1025860" cy="279659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2743441" y="5601496"/>
              <a:ext cx="78761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상담</a:t>
              </a:r>
              <a:r>
                <a:rPr lang="en-US" altLang="ko-KR" sz="1100" dirty="0" smtClean="0"/>
                <a:t>/</a:t>
              </a:r>
              <a:r>
                <a:rPr lang="ko-KR" altLang="en-US" sz="1100" dirty="0" smtClean="0"/>
                <a:t>추천이 필요할 땐 </a:t>
              </a:r>
              <a:r>
                <a:rPr lang="en-US" altLang="ko-KR" sz="1100" dirty="0" err="1" smtClean="0"/>
                <a:t>GO!Culture</a:t>
              </a:r>
              <a:r>
                <a:rPr lang="en-US" altLang="ko-KR" sz="1100" dirty="0" smtClean="0"/>
                <a:t> </a:t>
              </a:r>
              <a:r>
                <a:rPr lang="ko-KR" altLang="en-US" sz="1100" dirty="0" smtClean="0"/>
                <a:t>플러스 </a:t>
              </a:r>
              <a:r>
                <a:rPr lang="ko-KR" altLang="en-US" sz="1100" dirty="0" smtClean="0"/>
                <a:t>친구를 추가해보세요</a:t>
              </a:r>
              <a:r>
                <a:rPr lang="en-US" altLang="ko-KR" sz="1100" dirty="0" smtClean="0"/>
                <a:t>!</a:t>
              </a:r>
            </a:p>
            <a:p>
              <a:endParaRPr lang="ko-KR" altLang="en-US" sz="1400" dirty="0"/>
            </a:p>
          </p:txBody>
        </p:sp>
        <p:sp>
          <p:nvSpPr>
            <p:cNvPr id="57" name="Rectangle 49"/>
            <p:cNvSpPr>
              <a:spLocks noChangeArrowheads="1"/>
            </p:cNvSpPr>
            <p:nvPr/>
          </p:nvSpPr>
          <p:spPr bwMode="auto">
            <a:xfrm>
              <a:off x="821038" y="5503652"/>
              <a:ext cx="206634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10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1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 내부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거리 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25600" y="3796757"/>
            <a:ext cx="877427" cy="995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067" y="3812955"/>
            <a:ext cx="852026" cy="97267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73378" y="3796020"/>
            <a:ext cx="3033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가족놀이축제</a:t>
            </a:r>
            <a:endParaRPr lang="en-US" altLang="ko-KR" sz="1100" dirty="0" smtClean="0"/>
          </a:p>
          <a:p>
            <a:r>
              <a:rPr lang="ko-KR" altLang="en-US" sz="1100" dirty="0" smtClean="0"/>
              <a:t>진행날짜 </a:t>
            </a:r>
            <a:r>
              <a:rPr lang="en-US" altLang="ko-KR" sz="1100" dirty="0" smtClean="0"/>
              <a:t>: 2017-07-12 ~ 2017-07-20</a:t>
            </a:r>
          </a:p>
          <a:p>
            <a:r>
              <a:rPr lang="ko-KR" altLang="en-US" sz="1100" dirty="0" smtClean="0"/>
              <a:t>가격 </a:t>
            </a:r>
            <a:r>
              <a:rPr lang="en-US" altLang="ko-KR" sz="1100" dirty="0" smtClean="0"/>
              <a:t>: 8,000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ko-KR" altLang="en-US" sz="1100" dirty="0"/>
              <a:t>장소 </a:t>
            </a:r>
            <a:r>
              <a:rPr lang="en-US" altLang="ko-KR" sz="1100" dirty="0"/>
              <a:t>: </a:t>
            </a:r>
            <a:r>
              <a:rPr lang="ko-KR" altLang="en-US" sz="1100" dirty="0"/>
              <a:t>광명문화원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54097" y="4056820"/>
            <a:ext cx="942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2km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1625600" y="4890514"/>
            <a:ext cx="877427" cy="995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73378" y="4889777"/>
            <a:ext cx="3033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빛을 품은 광명여행</a:t>
            </a:r>
            <a:endParaRPr lang="en-US" altLang="ko-KR" sz="1100" dirty="0" smtClean="0"/>
          </a:p>
          <a:p>
            <a:r>
              <a:rPr lang="ko-KR" altLang="en-US" sz="1100" dirty="0" smtClean="0"/>
              <a:t>진행날짜 </a:t>
            </a:r>
            <a:r>
              <a:rPr lang="en-US" altLang="ko-KR" sz="1100" dirty="0" smtClean="0"/>
              <a:t>: 2017-07-18 ~ 2017-08-20</a:t>
            </a:r>
          </a:p>
          <a:p>
            <a:r>
              <a:rPr lang="ko-KR" altLang="en-US" sz="1100" dirty="0" smtClean="0"/>
              <a:t>가격 </a:t>
            </a:r>
            <a:r>
              <a:rPr lang="en-US" altLang="ko-KR" sz="1100" dirty="0" smtClean="0"/>
              <a:t>: 3,000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ko-KR" altLang="en-US" sz="1100" dirty="0"/>
              <a:t>장소 </a:t>
            </a:r>
            <a:r>
              <a:rPr lang="en-US" altLang="ko-KR" sz="1100" dirty="0"/>
              <a:t>: </a:t>
            </a:r>
            <a:r>
              <a:rPr lang="ko-KR" altLang="en-US" sz="1100" dirty="0"/>
              <a:t>풀잎문화센터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54097" y="5150577"/>
            <a:ext cx="942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km</a:t>
            </a:r>
            <a:endParaRPr lang="ko-KR" altLang="en-US" sz="14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35" y="4914184"/>
            <a:ext cx="854571" cy="97170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292533" y="5494454"/>
            <a:ext cx="6563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2486093" y="6081065"/>
            <a:ext cx="3900385" cy="20758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Rectangle 49"/>
          <p:cNvSpPr>
            <a:spLocks noChangeArrowheads="1"/>
          </p:cNvSpPr>
          <p:nvPr/>
        </p:nvSpPr>
        <p:spPr bwMode="auto">
          <a:xfrm>
            <a:off x="1472913" y="371169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730126" y="3754249"/>
            <a:ext cx="551810" cy="21242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거리 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269811" y="3762716"/>
            <a:ext cx="551810" cy="21242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랭킹 </a:t>
            </a:r>
            <a:r>
              <a: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814305" y="3762716"/>
            <a:ext cx="551810" cy="21242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임박 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469839" y="2618708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 위치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현재 내 위치를 보여줌 위치설정이 안되어 있을 경우 광명시청 기준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주변 문화재단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선택한 카테고리에 포함된 행사 개최지들을 보여줌 클릭 시 해당 장소의 정보를 보여줌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문화 행사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선택한 카테고리 행사들을 거리 순으로 보여준다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랭킹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 순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랭킹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 순으로 필터 해준다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거리표시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 필터에는 행사장소까지의 거리 표시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보기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보기 시 리스트 더 보여줌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지도 접기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지도를 접었다가 펼 수 있는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기본값은 접기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71" name="Rectangle 49"/>
          <p:cNvSpPr>
            <a:spLocks noChangeArrowheads="1"/>
          </p:cNvSpPr>
          <p:nvPr/>
        </p:nvSpPr>
        <p:spPr bwMode="auto">
          <a:xfrm>
            <a:off x="6068514" y="404835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Rectangle 49"/>
          <p:cNvSpPr>
            <a:spLocks noChangeArrowheads="1"/>
          </p:cNvSpPr>
          <p:nvPr/>
        </p:nvSpPr>
        <p:spPr bwMode="auto">
          <a:xfrm>
            <a:off x="2453630" y="5958452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90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91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2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9" name="Picture 4" descr="관련 이미지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Box 64"/>
          <p:cNvSpPr txBox="1"/>
          <p:nvPr/>
        </p:nvSpPr>
        <p:spPr>
          <a:xfrm>
            <a:off x="7691190" y="965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11667" y="1445839"/>
            <a:ext cx="5392392" cy="2220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00" y="1594223"/>
            <a:ext cx="3678932" cy="1914439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66" y="2547868"/>
            <a:ext cx="361255" cy="396042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3935519" y="2914853"/>
            <a:ext cx="71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현 위치</a:t>
            </a:r>
            <a:endParaRPr lang="ko-KR" altLang="en-US" sz="9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2" y="2455805"/>
            <a:ext cx="341070" cy="373913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74" y="2769073"/>
            <a:ext cx="341070" cy="37391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33" y="2176108"/>
            <a:ext cx="341070" cy="373913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33" y="2892861"/>
            <a:ext cx="341070" cy="37391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94" y="1957171"/>
            <a:ext cx="341070" cy="373913"/>
          </a:xfrm>
          <a:prstGeom prst="rect">
            <a:avLst/>
          </a:prstGeom>
        </p:spPr>
      </p:pic>
      <p:sp>
        <p:nvSpPr>
          <p:cNvPr id="85" name="Rectangle 49"/>
          <p:cNvSpPr>
            <a:spLocks noChangeArrowheads="1"/>
          </p:cNvSpPr>
          <p:nvPr/>
        </p:nvSpPr>
        <p:spPr bwMode="auto">
          <a:xfrm>
            <a:off x="3904275" y="2491305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86" name="Rectangle 49"/>
          <p:cNvSpPr>
            <a:spLocks noChangeArrowheads="1"/>
          </p:cNvSpPr>
          <p:nvPr/>
        </p:nvSpPr>
        <p:spPr bwMode="auto">
          <a:xfrm>
            <a:off x="4487914" y="2365009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87" name="이등변 삼각형 86"/>
          <p:cNvSpPr/>
          <p:nvPr/>
        </p:nvSpPr>
        <p:spPr>
          <a:xfrm flipV="1">
            <a:off x="6722318" y="1484324"/>
            <a:ext cx="122259" cy="10989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ectangle 49"/>
          <p:cNvSpPr>
            <a:spLocks noChangeArrowheads="1"/>
          </p:cNvSpPr>
          <p:nvPr/>
        </p:nvSpPr>
        <p:spPr bwMode="auto">
          <a:xfrm>
            <a:off x="6522110" y="1336121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Rectangle 49"/>
          <p:cNvSpPr>
            <a:spLocks noChangeArrowheads="1"/>
          </p:cNvSpPr>
          <p:nvPr/>
        </p:nvSpPr>
        <p:spPr bwMode="auto">
          <a:xfrm>
            <a:off x="5602682" y="3660395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4894797" y="1016338"/>
            <a:ext cx="1362475" cy="1531543"/>
            <a:chOff x="5454774" y="2189481"/>
            <a:chExt cx="1701051" cy="1847661"/>
          </a:xfrm>
        </p:grpSpPr>
        <p:sp>
          <p:nvSpPr>
            <p:cNvPr id="63" name="TextBox 62"/>
            <p:cNvSpPr txBox="1"/>
            <p:nvPr/>
          </p:nvSpPr>
          <p:spPr>
            <a:xfrm>
              <a:off x="6213364" y="3582687"/>
              <a:ext cx="942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2km</a:t>
              </a:r>
              <a:endParaRPr lang="ko-KR" altLang="en-US" sz="1400" dirty="0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5454774" y="2189481"/>
              <a:ext cx="1692414" cy="184766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78177" y="2375382"/>
              <a:ext cx="1019153" cy="620212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5667401" y="2986582"/>
              <a:ext cx="1196257" cy="297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광명문화원</a:t>
              </a:r>
              <a:endParaRPr lang="ko-KR" altLang="en-US" sz="1000" b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675867" y="3169544"/>
              <a:ext cx="1352991" cy="41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‘</a:t>
              </a:r>
              <a:r>
                <a:rPr lang="ko-KR" altLang="en-US" sz="800" dirty="0" smtClean="0"/>
                <a:t>지방문화 디딤돌의 초석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광명문화원</a:t>
              </a:r>
              <a:r>
                <a:rPr lang="en-US" altLang="ko-KR" sz="800" dirty="0" smtClean="0"/>
                <a:t>‘…</a:t>
              </a:r>
              <a:endParaRPr lang="ko-KR" altLang="en-US" sz="800" dirty="0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5675454" y="3632146"/>
              <a:ext cx="1196854" cy="182032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해당사이트 이동</a:t>
              </a:r>
              <a:endParaRPr kumimoji="1"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9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 내부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랭킹 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25600" y="3796757"/>
            <a:ext cx="877427" cy="995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067" y="3812955"/>
            <a:ext cx="852026" cy="97267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73378" y="3796020"/>
            <a:ext cx="3033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어린이기자단</a:t>
            </a:r>
            <a:endParaRPr lang="en-US" altLang="ko-KR" sz="1100" dirty="0" smtClean="0"/>
          </a:p>
          <a:p>
            <a:r>
              <a:rPr lang="ko-KR" altLang="en-US" sz="1100" dirty="0" smtClean="0"/>
              <a:t>진행날짜 </a:t>
            </a:r>
            <a:r>
              <a:rPr lang="en-US" altLang="ko-KR" sz="1100" dirty="0" smtClean="0"/>
              <a:t>: 2017-07-13 ~ 2017-07-21</a:t>
            </a:r>
          </a:p>
          <a:p>
            <a:r>
              <a:rPr lang="ko-KR" altLang="en-US" sz="1100" dirty="0" smtClean="0"/>
              <a:t>가격 </a:t>
            </a:r>
            <a:r>
              <a:rPr lang="en-US" altLang="ko-KR" sz="1100" dirty="0" smtClean="0"/>
              <a:t>: 8,000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ko-KR" altLang="en-US" sz="1100" dirty="0"/>
              <a:t>장소 </a:t>
            </a:r>
            <a:r>
              <a:rPr lang="en-US" altLang="ko-KR" sz="1100" dirty="0"/>
              <a:t>: </a:t>
            </a:r>
            <a:r>
              <a:rPr lang="ko-KR" altLang="en-US" sz="1100" dirty="0"/>
              <a:t>광명문화원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625600" y="4890514"/>
            <a:ext cx="877427" cy="995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73378" y="4889777"/>
            <a:ext cx="3033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광명 청년 </a:t>
            </a:r>
            <a:r>
              <a:rPr lang="ko-KR" altLang="en-US" sz="1100" dirty="0" err="1" smtClean="0"/>
              <a:t>잡페스티벌</a:t>
            </a:r>
            <a:endParaRPr lang="en-US" altLang="ko-KR" sz="1100" dirty="0" smtClean="0"/>
          </a:p>
          <a:p>
            <a:r>
              <a:rPr lang="ko-KR" altLang="en-US" sz="1100" dirty="0" smtClean="0"/>
              <a:t>진행날짜 </a:t>
            </a:r>
            <a:r>
              <a:rPr lang="en-US" altLang="ko-KR" sz="1100" dirty="0" smtClean="0"/>
              <a:t>: 2017-07-19 ~ 2017-08-21</a:t>
            </a:r>
          </a:p>
          <a:p>
            <a:r>
              <a:rPr lang="ko-KR" altLang="en-US" sz="1100" dirty="0" smtClean="0"/>
              <a:t>가격 </a:t>
            </a:r>
            <a:r>
              <a:rPr lang="en-US" altLang="ko-KR" sz="1100" dirty="0" smtClean="0"/>
              <a:t>: 3,000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ko-KR" altLang="en-US" sz="1100" dirty="0"/>
              <a:t>장소 </a:t>
            </a:r>
            <a:r>
              <a:rPr lang="en-US" altLang="ko-KR" sz="1100" dirty="0"/>
              <a:t>: </a:t>
            </a:r>
            <a:r>
              <a:rPr lang="ko-KR" altLang="en-US" sz="1100" dirty="0"/>
              <a:t>풀잎문화센터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35" y="4914184"/>
            <a:ext cx="854571" cy="97170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292533" y="5494454"/>
            <a:ext cx="6563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2486093" y="6081065"/>
            <a:ext cx="3900385" cy="20758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730126" y="3754249"/>
            <a:ext cx="551810" cy="21242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거리 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269811" y="3762716"/>
            <a:ext cx="551810" cy="21242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랭킹 </a:t>
            </a:r>
            <a:r>
              <a: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814305" y="3762716"/>
            <a:ext cx="551810" cy="21242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임박 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932" y="3796717"/>
            <a:ext cx="848161" cy="988916"/>
          </a:xfrm>
          <a:prstGeom prst="rect">
            <a:avLst/>
          </a:prstGeom>
        </p:spPr>
      </p:pic>
      <p:sp>
        <p:nvSpPr>
          <p:cNvPr id="64" name="Rectangle 49"/>
          <p:cNvSpPr>
            <a:spLocks noChangeArrowheads="1"/>
          </p:cNvSpPr>
          <p:nvPr/>
        </p:nvSpPr>
        <p:spPr bwMode="auto">
          <a:xfrm>
            <a:off x="1472913" y="371169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3782" y="4914184"/>
            <a:ext cx="860746" cy="932139"/>
          </a:xfrm>
          <a:prstGeom prst="rect">
            <a:avLst/>
          </a:prstGeom>
        </p:spPr>
      </p:pic>
      <p:sp>
        <p:nvSpPr>
          <p:cNvPr id="73" name="Rectangle 49"/>
          <p:cNvSpPr>
            <a:spLocks noChangeArrowheads="1"/>
          </p:cNvSpPr>
          <p:nvPr/>
        </p:nvSpPr>
        <p:spPr bwMode="auto">
          <a:xfrm>
            <a:off x="2413333" y="597475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7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77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8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88" name="Picture 4" descr="관련 이미지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7691190" y="965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11667" y="1445839"/>
            <a:ext cx="5392392" cy="2220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00" y="1594223"/>
            <a:ext cx="3678932" cy="1914439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66" y="2547868"/>
            <a:ext cx="361255" cy="396042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3935519" y="2914853"/>
            <a:ext cx="71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현 위치</a:t>
            </a:r>
            <a:endParaRPr lang="ko-KR" altLang="en-US" sz="9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2" y="2455805"/>
            <a:ext cx="341070" cy="37391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74" y="2769073"/>
            <a:ext cx="341070" cy="373913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33" y="2176108"/>
            <a:ext cx="341070" cy="37391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33" y="2892861"/>
            <a:ext cx="341070" cy="373913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94" y="1957171"/>
            <a:ext cx="341070" cy="373913"/>
          </a:xfrm>
          <a:prstGeom prst="rect">
            <a:avLst/>
          </a:prstGeom>
        </p:spPr>
      </p:pic>
      <p:sp>
        <p:nvSpPr>
          <p:cNvPr id="95" name="Rectangle 49"/>
          <p:cNvSpPr>
            <a:spLocks noChangeArrowheads="1"/>
          </p:cNvSpPr>
          <p:nvPr/>
        </p:nvSpPr>
        <p:spPr bwMode="auto">
          <a:xfrm>
            <a:off x="3904275" y="2491305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6" name="Rectangle 49"/>
          <p:cNvSpPr>
            <a:spLocks noChangeArrowheads="1"/>
          </p:cNvSpPr>
          <p:nvPr/>
        </p:nvSpPr>
        <p:spPr bwMode="auto">
          <a:xfrm>
            <a:off x="4487914" y="2365009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97" name="이등변 삼각형 96"/>
          <p:cNvSpPr/>
          <p:nvPr/>
        </p:nvSpPr>
        <p:spPr>
          <a:xfrm flipV="1">
            <a:off x="6722318" y="1484324"/>
            <a:ext cx="122259" cy="10989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Rectangle 49"/>
          <p:cNvSpPr>
            <a:spLocks noChangeArrowheads="1"/>
          </p:cNvSpPr>
          <p:nvPr/>
        </p:nvSpPr>
        <p:spPr bwMode="auto">
          <a:xfrm>
            <a:off x="6483449" y="1336121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Rectangle 49"/>
          <p:cNvSpPr>
            <a:spLocks noChangeArrowheads="1"/>
          </p:cNvSpPr>
          <p:nvPr/>
        </p:nvSpPr>
        <p:spPr bwMode="auto">
          <a:xfrm>
            <a:off x="5588387" y="363520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9469839" y="2618708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 위치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현재 내 위치를 보여줌 위치설정이 안되어 있을 경우 광명시청 기준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주변 문화재단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선택한 카테고리에 포함된 행사 개최지들을 보여줌 클릭 시 해당 장소의 정보를 보여줌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문화프로그램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선택한 카테고리 행사들을 랭킹 순으로 보여준다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랭킹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 순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랭킹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 순으로 필터 해준다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보기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보기 시 리스트 더 보여줌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지도 접기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지도를 접었다가 펼 수 있는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기본값은 접기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8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 내부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임박한 행사 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25600" y="3796757"/>
            <a:ext cx="877427" cy="995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067" y="3812955"/>
            <a:ext cx="852026" cy="97267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73378" y="3796020"/>
            <a:ext cx="3033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가족놀이축제</a:t>
            </a:r>
            <a:endParaRPr lang="en-US" altLang="ko-KR" sz="1100" dirty="0" smtClean="0"/>
          </a:p>
          <a:p>
            <a:r>
              <a:rPr lang="ko-KR" altLang="en-US" sz="1100" dirty="0" smtClean="0"/>
              <a:t>진행날짜 </a:t>
            </a:r>
            <a:r>
              <a:rPr lang="en-US" altLang="ko-KR" sz="1100" dirty="0" smtClean="0"/>
              <a:t>: 2017-07-12 ~ 2017-07-20</a:t>
            </a:r>
          </a:p>
          <a:p>
            <a:r>
              <a:rPr lang="ko-KR" altLang="en-US" sz="1100" dirty="0" smtClean="0"/>
              <a:t>가격 </a:t>
            </a:r>
            <a:r>
              <a:rPr lang="en-US" altLang="ko-KR" sz="1100" dirty="0" smtClean="0"/>
              <a:t>: 8,000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ko-KR" altLang="en-US" sz="1100" dirty="0"/>
              <a:t>장소 </a:t>
            </a:r>
            <a:r>
              <a:rPr lang="en-US" altLang="ko-KR" sz="1100" dirty="0"/>
              <a:t>: </a:t>
            </a:r>
            <a:r>
              <a:rPr lang="ko-KR" altLang="en-US" sz="1100" dirty="0"/>
              <a:t>광명문화원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625600" y="4890514"/>
            <a:ext cx="877427" cy="995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73378" y="4889777"/>
            <a:ext cx="3033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제목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빛을 품은 광명여행</a:t>
            </a:r>
            <a:endParaRPr lang="en-US" altLang="ko-KR" sz="1100" dirty="0" smtClean="0"/>
          </a:p>
          <a:p>
            <a:r>
              <a:rPr lang="ko-KR" altLang="en-US" sz="1100" dirty="0" smtClean="0"/>
              <a:t>진행날짜 </a:t>
            </a:r>
            <a:r>
              <a:rPr lang="en-US" altLang="ko-KR" sz="1100" dirty="0" smtClean="0"/>
              <a:t>: 2017-07-18 ~ 2017-08-20</a:t>
            </a:r>
          </a:p>
          <a:p>
            <a:r>
              <a:rPr lang="ko-KR" altLang="en-US" sz="1100" dirty="0" smtClean="0"/>
              <a:t>가격 </a:t>
            </a:r>
            <a:r>
              <a:rPr lang="en-US" altLang="ko-KR" sz="1100" dirty="0" smtClean="0"/>
              <a:t>: 3,000</a:t>
            </a:r>
            <a:r>
              <a:rPr lang="ko-KR" altLang="en-US" sz="1100" dirty="0" smtClean="0"/>
              <a:t>원</a:t>
            </a:r>
            <a:endParaRPr lang="en-US" altLang="ko-KR" sz="1100" dirty="0" smtClean="0"/>
          </a:p>
          <a:p>
            <a:r>
              <a:rPr lang="ko-KR" altLang="en-US" sz="1100" dirty="0"/>
              <a:t>장소 </a:t>
            </a:r>
            <a:r>
              <a:rPr lang="en-US" altLang="ko-KR" sz="1100" dirty="0"/>
              <a:t>: </a:t>
            </a:r>
            <a:r>
              <a:rPr lang="ko-KR" altLang="en-US" sz="1100" dirty="0"/>
              <a:t>풀잎문화센터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35" y="4914184"/>
            <a:ext cx="854571" cy="97170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292533" y="5494454"/>
            <a:ext cx="6563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  <a:p>
            <a:r>
              <a:rPr lang="ko-KR" altLang="en-US" sz="1000" dirty="0" smtClean="0"/>
              <a:t>．</a:t>
            </a:r>
            <a:endParaRPr lang="en-US" altLang="ko-KR" sz="1000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2486093" y="6081065"/>
            <a:ext cx="3900385" cy="20758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730126" y="3754249"/>
            <a:ext cx="551810" cy="21242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거리 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269811" y="3762716"/>
            <a:ext cx="551810" cy="21242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랭킹 </a:t>
            </a:r>
            <a:r>
              <a: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814305" y="3762716"/>
            <a:ext cx="551810" cy="21242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임박 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033" y="3806459"/>
            <a:ext cx="860059" cy="979173"/>
          </a:xfrm>
          <a:prstGeom prst="rect">
            <a:avLst/>
          </a:prstGeom>
        </p:spPr>
      </p:pic>
      <p:sp>
        <p:nvSpPr>
          <p:cNvPr id="64" name="Rectangle 49"/>
          <p:cNvSpPr>
            <a:spLocks noChangeArrowheads="1"/>
          </p:cNvSpPr>
          <p:nvPr/>
        </p:nvSpPr>
        <p:spPr bwMode="auto">
          <a:xfrm>
            <a:off x="1472913" y="371169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549" y="4901682"/>
            <a:ext cx="866478" cy="962024"/>
          </a:xfrm>
          <a:prstGeom prst="rect">
            <a:avLst/>
          </a:prstGeom>
        </p:spPr>
      </p:pic>
      <p:sp>
        <p:nvSpPr>
          <p:cNvPr id="68" name="Rectangle 49"/>
          <p:cNvSpPr>
            <a:spLocks noChangeArrowheads="1"/>
          </p:cNvSpPr>
          <p:nvPr/>
        </p:nvSpPr>
        <p:spPr bwMode="auto">
          <a:xfrm>
            <a:off x="2413333" y="597475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73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74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5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84" name="Picture 4" descr="관련 이미지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TextBox 84"/>
          <p:cNvSpPr txBox="1"/>
          <p:nvPr/>
        </p:nvSpPr>
        <p:spPr>
          <a:xfrm>
            <a:off x="7691190" y="965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11667" y="1445839"/>
            <a:ext cx="5392392" cy="2220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00" y="1594223"/>
            <a:ext cx="3678932" cy="191443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66" y="2547868"/>
            <a:ext cx="361255" cy="396042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3935519" y="2914853"/>
            <a:ext cx="714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현 위치</a:t>
            </a:r>
            <a:endParaRPr lang="ko-KR" altLang="en-US" sz="9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2" y="2455805"/>
            <a:ext cx="341070" cy="37391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74" y="2769073"/>
            <a:ext cx="341070" cy="373913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33" y="2176108"/>
            <a:ext cx="341070" cy="37391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33" y="2892861"/>
            <a:ext cx="341070" cy="373913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94" y="1957171"/>
            <a:ext cx="341070" cy="373913"/>
          </a:xfrm>
          <a:prstGeom prst="rect">
            <a:avLst/>
          </a:prstGeom>
        </p:spPr>
      </p:pic>
      <p:sp>
        <p:nvSpPr>
          <p:cNvPr id="95" name="Rectangle 49"/>
          <p:cNvSpPr>
            <a:spLocks noChangeArrowheads="1"/>
          </p:cNvSpPr>
          <p:nvPr/>
        </p:nvSpPr>
        <p:spPr bwMode="auto">
          <a:xfrm>
            <a:off x="3904275" y="2491305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6" name="Rectangle 49"/>
          <p:cNvSpPr>
            <a:spLocks noChangeArrowheads="1"/>
          </p:cNvSpPr>
          <p:nvPr/>
        </p:nvSpPr>
        <p:spPr bwMode="auto">
          <a:xfrm>
            <a:off x="4487914" y="2365009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97" name="이등변 삼각형 96"/>
          <p:cNvSpPr/>
          <p:nvPr/>
        </p:nvSpPr>
        <p:spPr>
          <a:xfrm flipV="1">
            <a:off x="6722318" y="1484324"/>
            <a:ext cx="122259" cy="10989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Rectangle 49"/>
          <p:cNvSpPr>
            <a:spLocks noChangeArrowheads="1"/>
          </p:cNvSpPr>
          <p:nvPr/>
        </p:nvSpPr>
        <p:spPr bwMode="auto">
          <a:xfrm>
            <a:off x="6483449" y="1336121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Rectangle 49"/>
          <p:cNvSpPr>
            <a:spLocks noChangeArrowheads="1"/>
          </p:cNvSpPr>
          <p:nvPr/>
        </p:nvSpPr>
        <p:spPr bwMode="auto">
          <a:xfrm>
            <a:off x="5588387" y="363520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9469839" y="2618708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 위치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현재 내 위치를 보여줌 위치설정이 안되어 있을 경우 광명시청 기준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주변 문화재단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선택한 카테고리에 포함된 행사 개최지들을 보여줌 클릭 시 해당 장소의 정보를 보여줌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문화프로그램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선택한 카테고리 행사들을 행사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임박순으로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보여준다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랭킹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 순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랭킹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 순으로 필터 해준다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보기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더 보기 시 리스트 더 보여줌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지도 접기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지도를 접었다가 펼 수 있는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기본값은 접기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23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22898" y="670987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상세 페이지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083956" y="946554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이미지 슬라이드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대표이미지와 상세보기 이미지 슬라이드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페이스북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트위터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카카오톡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공유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사용자 별 독립적인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제공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해당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 타인이 예매 시 공유한 사용자에게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200p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제공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64180" y="5094951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81398" y="3927162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164180" y="5551042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89020" y="5924199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89020" y="6458547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44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0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3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5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9" name="직선 연결선 68"/>
          <p:cNvCxnSpPr/>
          <p:nvPr/>
        </p:nvCxnSpPr>
        <p:spPr>
          <a:xfrm>
            <a:off x="181398" y="3483936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4" name="Placeholder Picture"/>
          <p:cNvGrpSpPr>
            <a:grpSpLocks noChangeAspect="1"/>
          </p:cNvGrpSpPr>
          <p:nvPr/>
        </p:nvGrpSpPr>
        <p:grpSpPr bwMode="auto">
          <a:xfrm>
            <a:off x="2352281" y="1494660"/>
            <a:ext cx="2990545" cy="1723325"/>
            <a:chOff x="508000" y="1397000"/>
            <a:chExt cx="1732859" cy="1309029"/>
          </a:xfrm>
        </p:grpSpPr>
        <p:sp>
          <p:nvSpPr>
            <p:cNvPr id="35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6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7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570782" y="2189338"/>
            <a:ext cx="117260" cy="355742"/>
            <a:chOff x="5600700" y="1930934"/>
            <a:chExt cx="237392" cy="60637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600700" y="1930934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5600700" y="2233768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 flipH="1">
            <a:off x="2017842" y="2189338"/>
            <a:ext cx="117260" cy="355742"/>
            <a:chOff x="5600700" y="1930934"/>
            <a:chExt cx="237392" cy="60637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600700" y="1930934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5600700" y="2233768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/>
          <p:cNvSpPr/>
          <p:nvPr/>
        </p:nvSpPr>
        <p:spPr>
          <a:xfrm>
            <a:off x="3371897" y="3276282"/>
            <a:ext cx="87924" cy="879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657694" y="3276282"/>
            <a:ext cx="87924" cy="879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942203" y="3276282"/>
            <a:ext cx="87924" cy="879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234311" y="3276282"/>
            <a:ext cx="87924" cy="8792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17842" y="3967569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행사 제목</a:t>
            </a:r>
            <a:endParaRPr lang="ko-KR" altLang="en-US" sz="1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017842" y="4295070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진행기간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~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2017842" y="4531770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관람시간 </a:t>
            </a:r>
            <a:r>
              <a:rPr lang="en-US" altLang="ko-KR" sz="1100" dirty="0" smtClean="0"/>
              <a:t>~</a:t>
            </a:r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2017842" y="47610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입장료</a:t>
            </a:r>
            <a:endParaRPr lang="ko-KR" alt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2017842" y="518572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행사 설명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2017842" y="55969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할인정보</a:t>
            </a:r>
            <a:endParaRPr lang="ko-KR" alt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017842" y="595371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문의번호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2017842" y="617951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홈페이지</a:t>
            </a:r>
            <a:endParaRPr lang="ko-KR" altLang="en-US" sz="1100" dirty="0"/>
          </a:p>
        </p:txBody>
      </p:sp>
      <p:sp>
        <p:nvSpPr>
          <p:cNvPr id="84" name="Rectangle 49"/>
          <p:cNvSpPr>
            <a:spLocks noChangeArrowheads="1"/>
          </p:cNvSpPr>
          <p:nvPr/>
        </p:nvSpPr>
        <p:spPr bwMode="auto">
          <a:xfrm>
            <a:off x="2074137" y="145340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75174" y="3508650"/>
            <a:ext cx="1070813" cy="400556"/>
            <a:chOff x="2766766" y="3483936"/>
            <a:chExt cx="1070813" cy="400556"/>
          </a:xfrm>
        </p:grpSpPr>
        <p:pic>
          <p:nvPicPr>
            <p:cNvPr id="2050" name="Picture 2" descr="http://cfile7.uf.tistory.com/image/2722BA4F570CE47321B81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19"/>
            <a:stretch/>
          </p:blipFill>
          <p:spPr bwMode="auto">
            <a:xfrm>
              <a:off x="2766766" y="3494079"/>
              <a:ext cx="742554" cy="39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cfile7.uf.tistory.com/image/2722BA4F570CE47321B81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79" t="-1" r="19960" b="9449"/>
            <a:stretch/>
          </p:blipFill>
          <p:spPr bwMode="auto">
            <a:xfrm>
              <a:off x="3516304" y="3483936"/>
              <a:ext cx="321275" cy="374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Rectangle 49"/>
          <p:cNvSpPr>
            <a:spLocks noChangeArrowheads="1"/>
          </p:cNvSpPr>
          <p:nvPr/>
        </p:nvSpPr>
        <p:spPr bwMode="auto">
          <a:xfrm>
            <a:off x="1860640" y="361072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상세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81398" y="3721119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9158097" y="950861"/>
            <a:ext cx="2717673" cy="5272525"/>
            <a:chOff x="9158097" y="840264"/>
            <a:chExt cx="2717673" cy="5272525"/>
          </a:xfrm>
        </p:grpSpPr>
        <p:sp>
          <p:nvSpPr>
            <p:cNvPr id="87" name="직사각형 86"/>
            <p:cNvSpPr/>
            <p:nvPr/>
          </p:nvSpPr>
          <p:spPr>
            <a:xfrm>
              <a:off x="9158097" y="840264"/>
              <a:ext cx="2717673" cy="527252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3.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클릭 시</a:t>
              </a:r>
              <a:r>
                <a:rPr lang="en-US" altLang="ko-KR" sz="11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해당 위치에 대한 정보 표시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클릭 시 </a:t>
              </a:r>
              <a:r>
                <a:rPr lang="ko-KR" altLang="en-US" sz="1100" b="1" dirty="0" err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네이버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빠른 길 찾기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100" b="1" dirty="0" err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네비게이션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창 생성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예매하기 페이지로 이동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클릭 시 팝업 생성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 찜 목록에 있다면 찜 취소로 변경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7.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후기</a:t>
              </a:r>
              <a:r>
                <a:rPr lang="en-US" altLang="ko-KR" sz="11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문의 탭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더 보기 클릭 시 길어서 줄여진 후기가 표시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9.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후기 더 보기 클릭 시 다음 후기들 표시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158097" y="2947527"/>
              <a:ext cx="2321169" cy="944505"/>
              <a:chOff x="9157844" y="3861212"/>
              <a:chExt cx="2321169" cy="94450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9157844" y="3861212"/>
                <a:ext cx="2321169" cy="9445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sz="10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</a:rPr>
                  <a:t>찜 하였습니다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</a:rPr>
                  <a:t>나의 찜 목록으로 이동하시겠습니까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?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9803421" y="4480402"/>
                <a:ext cx="413239" cy="16705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확인</a:t>
                </a:r>
                <a:endParaRPr lang="ko-KR" altLang="en-US" sz="800" dirty="0"/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10430200" y="4480402"/>
                <a:ext cx="413239" cy="16705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취소</a:t>
                </a:r>
                <a:endParaRPr lang="ko-KR" altLang="en-US" sz="800" dirty="0"/>
              </a:p>
            </p:txBody>
          </p:sp>
        </p:grpSp>
      </p:grpSp>
      <p:cxnSp>
        <p:nvCxnSpPr>
          <p:cNvPr id="53" name="직선 연결선 52"/>
          <p:cNvCxnSpPr/>
          <p:nvPr/>
        </p:nvCxnSpPr>
        <p:spPr>
          <a:xfrm>
            <a:off x="181398" y="4295581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658661" y="1079805"/>
            <a:ext cx="4123935" cy="5360816"/>
            <a:chOff x="1658661" y="1079805"/>
            <a:chExt cx="4123935" cy="5360816"/>
          </a:xfrm>
        </p:grpSpPr>
        <p:sp>
          <p:nvSpPr>
            <p:cNvPr id="43" name="TextBox 42"/>
            <p:cNvSpPr txBox="1"/>
            <p:nvPr/>
          </p:nvSpPr>
          <p:spPr>
            <a:xfrm>
              <a:off x="2016883" y="1079805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찾아오시는 길</a:t>
              </a:r>
              <a:endParaRPr lang="ko-KR" altLang="en-US" sz="1400" b="1" dirty="0"/>
            </a:p>
          </p:txBody>
        </p:sp>
        <p:pic>
          <p:nvPicPr>
            <p:cNvPr id="2050" name="Picture 2" descr="지도아이콘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883" y="1428653"/>
              <a:ext cx="3765713" cy="1931982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2022236" y="3412354"/>
              <a:ext cx="791303" cy="17477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빠른 길 찾기</a:t>
              </a:r>
              <a:endParaRPr lang="ko-KR" altLang="en-US" sz="800" dirty="0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2999994" y="1735972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1791158" y="3419780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245450" y="1847214"/>
              <a:ext cx="170409" cy="224721"/>
              <a:chOff x="3980802" y="2005713"/>
              <a:chExt cx="406561" cy="588018"/>
            </a:xfrm>
          </p:grpSpPr>
          <p:sp>
            <p:nvSpPr>
              <p:cNvPr id="6" name="이등변 삼각형 5"/>
              <p:cNvSpPr/>
              <p:nvPr/>
            </p:nvSpPr>
            <p:spPr>
              <a:xfrm flipV="1">
                <a:off x="3980802" y="2066192"/>
                <a:ext cx="406560" cy="5275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980803" y="2005713"/>
                <a:ext cx="406560" cy="995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Rectangle 49"/>
            <p:cNvSpPr>
              <a:spLocks noChangeArrowheads="1"/>
            </p:cNvSpPr>
            <p:nvPr/>
          </p:nvSpPr>
          <p:spPr bwMode="auto">
            <a:xfrm>
              <a:off x="2475657" y="3834958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Rectangle 49"/>
            <p:cNvSpPr>
              <a:spLocks noChangeArrowheads="1"/>
            </p:cNvSpPr>
            <p:nvPr/>
          </p:nvSpPr>
          <p:spPr bwMode="auto">
            <a:xfrm>
              <a:off x="3881888" y="3833094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865230" y="3412354"/>
              <a:ext cx="791303" cy="17477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/>
                <a:t>네비게이션</a:t>
              </a:r>
              <a:endParaRPr lang="ko-KR" altLang="en-US" sz="800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2751122" y="3833094"/>
              <a:ext cx="798396" cy="290181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예매하기</a:t>
              </a:r>
              <a:endParaRPr kumimoji="1"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4086116" y="3833094"/>
              <a:ext cx="798396" cy="290181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찜 하기</a:t>
              </a:r>
              <a:endParaRPr kumimoji="1"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811680" y="4306845"/>
              <a:ext cx="798396" cy="228872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후기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601922" y="4306845"/>
              <a:ext cx="798396" cy="228872"/>
            </a:xfrm>
            <a:prstGeom prst="roundRect">
              <a:avLst>
                <a:gd name="adj" fmla="val 7475"/>
              </a:avLst>
            </a:prstGeom>
            <a:noFill/>
            <a:ln cap="sq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문의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66733" y="4607893"/>
              <a:ext cx="13131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관람후기입니다</a:t>
              </a:r>
              <a:r>
                <a:rPr lang="en-US" altLang="ko-KR" sz="1100" b="1" dirty="0" smtClean="0">
                  <a:sym typeface="Wingdings" panose="05000000000000000000" pitchFamily="2" charset="2"/>
                </a:rPr>
                <a:t></a:t>
              </a:r>
              <a:endParaRPr lang="ko-KR" altLang="en-US" sz="11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74655" y="4851917"/>
              <a:ext cx="23663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날은 더웠지만 재미있었어요</a:t>
              </a:r>
              <a:r>
                <a:rPr lang="en-US" altLang="ko-KR" sz="1000" dirty="0" smtClean="0"/>
                <a:t>! </a:t>
              </a:r>
              <a:r>
                <a:rPr lang="ko-KR" altLang="en-US" sz="1000" dirty="0" smtClean="0"/>
                <a:t>친구는</a:t>
              </a:r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58883" y="4653895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작성자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93330" y="4653895"/>
              <a:ext cx="8707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2017.07.18 11:30</a:t>
              </a:r>
              <a:endParaRPr lang="ko-KR" altLang="en-US" sz="7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9110" y="4848940"/>
              <a:ext cx="8924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accent1">
                      <a:lumMod val="50000"/>
                    </a:schemeClr>
                  </a:solidFill>
                </a:rPr>
                <a:t>더 보기</a:t>
              </a:r>
              <a:endParaRPr lang="ko-KR" altLang="en-US" sz="9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66733" y="5128284"/>
              <a:ext cx="12666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축제 다녀왔어요</a:t>
              </a:r>
              <a:r>
                <a:rPr lang="en-US" altLang="ko-KR" sz="1100" b="1" dirty="0" smtClean="0"/>
                <a:t>!</a:t>
              </a:r>
              <a:endParaRPr lang="ko-KR" altLang="en-US" sz="11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58883" y="5174286"/>
              <a:ext cx="6030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작성자</a:t>
              </a:r>
              <a:r>
                <a:rPr lang="en-US" altLang="ko-KR" sz="700" dirty="0" smtClean="0"/>
                <a:t>222</a:t>
              </a:r>
              <a:endParaRPr lang="ko-KR" altLang="en-US" sz="7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79938" y="5174286"/>
              <a:ext cx="8707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2017.07.18 11:30</a:t>
              </a:r>
              <a:endParaRPr lang="ko-KR" altLang="en-US" sz="700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2810863" y="6222633"/>
              <a:ext cx="2086076" cy="217988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후기 더 보기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77" name="Placeholder Picture"/>
            <p:cNvGrpSpPr>
              <a:grpSpLocks noChangeAspect="1"/>
            </p:cNvGrpSpPr>
            <p:nvPr/>
          </p:nvGrpSpPr>
          <p:grpSpPr bwMode="auto">
            <a:xfrm>
              <a:off x="1838048" y="5361639"/>
              <a:ext cx="1367701" cy="788148"/>
              <a:chOff x="508000" y="1397000"/>
              <a:chExt cx="1732859" cy="1309029"/>
            </a:xfrm>
          </p:grpSpPr>
          <p:sp>
            <p:nvSpPr>
              <p:cNvPr id="78" name="Placeholder Shape"/>
              <p:cNvSpPr>
                <a:spLocks/>
              </p:cNvSpPr>
              <p:nvPr/>
            </p:nvSpPr>
            <p:spPr bwMode="auto">
              <a:xfrm>
                <a:off x="508000" y="1397000"/>
                <a:ext cx="1732859" cy="13090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79" name="Sun"/>
              <p:cNvSpPr>
                <a:spLocks/>
              </p:cNvSpPr>
              <p:nvPr/>
            </p:nvSpPr>
            <p:spPr bwMode="auto">
              <a:xfrm>
                <a:off x="770550" y="1497823"/>
                <a:ext cx="468007" cy="461137"/>
              </a:xfrm>
              <a:prstGeom prst="ellipse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82" name="Mountains"/>
              <p:cNvSpPr>
                <a:spLocks/>
              </p:cNvSpPr>
              <p:nvPr/>
            </p:nvSpPr>
            <p:spPr bwMode="auto">
              <a:xfrm>
                <a:off x="570514" y="1617717"/>
                <a:ext cx="1607829" cy="1027415"/>
              </a:xfrm>
              <a:custGeom>
                <a:avLst/>
                <a:gdLst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8" fmla="*/ 0 w 1607829"/>
                  <a:gd name="connsiteY8" fmla="*/ 1027415 h 102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9" h="1027415">
                    <a:moveTo>
                      <a:pt x="0" y="1027415"/>
                    </a:moveTo>
                    <a:lnTo>
                      <a:pt x="1607829" y="1027415"/>
                    </a:lnTo>
                    <a:lnTo>
                      <a:pt x="1607829" y="454288"/>
                    </a:lnTo>
                    <a:lnTo>
                      <a:pt x="1353217" y="0"/>
                    </a:lnTo>
                    <a:lnTo>
                      <a:pt x="1007732" y="734109"/>
                    </a:lnTo>
                    <a:lnTo>
                      <a:pt x="803701" y="529300"/>
                    </a:lnTo>
                    <a:cubicBezTo>
                      <a:pt x="803701" y="529300"/>
                      <a:pt x="521655" y="632126"/>
                      <a:pt x="428640" y="790157"/>
                    </a:cubicBezTo>
                    <a:cubicBezTo>
                      <a:pt x="280331" y="711352"/>
                      <a:pt x="200175" y="790157"/>
                      <a:pt x="200175" y="790157"/>
                    </a:cubicBezTo>
                    <a:lnTo>
                      <a:pt x="0" y="102741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</p:grpSp>
        <p:sp>
          <p:nvSpPr>
            <p:cNvPr id="83" name="Rectangle 49"/>
            <p:cNvSpPr>
              <a:spLocks noChangeArrowheads="1"/>
            </p:cNvSpPr>
            <p:nvPr/>
          </p:nvSpPr>
          <p:spPr bwMode="auto">
            <a:xfrm>
              <a:off x="1658661" y="4328882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7</a:t>
              </a:r>
            </a:p>
          </p:txBody>
        </p:sp>
        <p:sp>
          <p:nvSpPr>
            <p:cNvPr id="84" name="Rectangle 49"/>
            <p:cNvSpPr>
              <a:spLocks noChangeArrowheads="1"/>
            </p:cNvSpPr>
            <p:nvPr/>
          </p:nvSpPr>
          <p:spPr bwMode="auto">
            <a:xfrm>
              <a:off x="3949416" y="4781024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5" name="Rectangle 49"/>
            <p:cNvSpPr>
              <a:spLocks noChangeArrowheads="1"/>
            </p:cNvSpPr>
            <p:nvPr/>
          </p:nvSpPr>
          <p:spPr bwMode="auto">
            <a:xfrm>
              <a:off x="2596449" y="6239215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9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2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상세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 작성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158097" y="1459541"/>
            <a:ext cx="2717673" cy="9806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10.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포토 후기 가능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7844" y="1495015"/>
            <a:ext cx="4350401" cy="7731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bg1">
                    <a:lumMod val="65000"/>
                  </a:schemeClr>
                </a:solidFill>
              </a:rPr>
              <a:t>후기 내용을 입력해주세요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67844" y="1225522"/>
            <a:ext cx="4350401" cy="2135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후기 제목을 입력해주세요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089045" y="2340262"/>
            <a:ext cx="645733" cy="19979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첨부파일</a:t>
            </a:r>
            <a:endParaRPr lang="ko-KR" altLang="en-US" sz="8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825137" y="2340262"/>
            <a:ext cx="420294" cy="19979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/>
              <a:t>등록</a:t>
            </a:r>
            <a:endParaRPr lang="ko-KR" altLang="en-US" sz="8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81398" y="1117878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9"/>
          <p:cNvSpPr>
            <a:spLocks noChangeArrowheads="1"/>
          </p:cNvSpPr>
          <p:nvPr/>
        </p:nvSpPr>
        <p:spPr bwMode="auto">
          <a:xfrm>
            <a:off x="2864478" y="235015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상세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문의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158097" y="840264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11.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비공개 된 문의로 클릭 불가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공개된 문의의 경우 제목 클릭 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문의 답변 나타남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문의 더 보기 클릭 시 다음 문의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목록 표시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14.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체크 시 비공개 됨 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81398" y="1151165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81398" y="3026618"/>
            <a:ext cx="7809436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59821" y="1162429"/>
            <a:ext cx="4401277" cy="3279411"/>
            <a:chOff x="1659821" y="1162429"/>
            <a:chExt cx="4401277" cy="3279411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1811680" y="1162429"/>
              <a:ext cx="798396" cy="228872"/>
            </a:xfrm>
            <a:prstGeom prst="roundRect">
              <a:avLst>
                <a:gd name="adj" fmla="val 7475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후기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601922" y="1162429"/>
              <a:ext cx="798396" cy="228872"/>
            </a:xfrm>
            <a:prstGeom prst="roundRect">
              <a:avLst>
                <a:gd name="adj" fmla="val 7475"/>
              </a:avLst>
            </a:prstGeom>
            <a:noFill/>
            <a:ln cap="sq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문의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66733" y="1463477"/>
              <a:ext cx="15119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Q. </a:t>
              </a:r>
              <a:r>
                <a:rPr lang="ko-KR" altLang="en-US" sz="1100" b="1" dirty="0" smtClean="0"/>
                <a:t>예매 취소 문의요</a:t>
              </a:r>
              <a:r>
                <a:rPr lang="en-US" altLang="ko-KR" sz="1100" b="1" dirty="0" smtClean="0"/>
                <a:t>!</a:t>
              </a:r>
              <a:endParaRPr lang="ko-KR" altLang="en-US" sz="11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51064" y="1509479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작성자</a:t>
              </a:r>
              <a:endParaRPr lang="ko-KR" altLang="en-US" sz="7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85511" y="1509479"/>
              <a:ext cx="8707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2017.07.18 11:30</a:t>
              </a:r>
              <a:endParaRPr lang="ko-KR" altLang="en-US" sz="7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66733" y="1824047"/>
              <a:ext cx="15167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Q. </a:t>
              </a:r>
              <a:r>
                <a:rPr lang="ko-KR" altLang="en-US" sz="1100" b="1" dirty="0" smtClean="0"/>
                <a:t>지역 주민 할인 시</a:t>
              </a:r>
              <a:endParaRPr lang="ko-KR" altLang="en-US" sz="11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98400" y="1870999"/>
              <a:ext cx="6030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작성자</a:t>
              </a:r>
              <a:r>
                <a:rPr lang="en-US" altLang="ko-KR" sz="700" dirty="0" smtClean="0"/>
                <a:t>222</a:t>
              </a:r>
              <a:endParaRPr lang="ko-KR" altLang="en-US" sz="7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19455" y="1870999"/>
              <a:ext cx="8707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2017.07.18 11:30</a:t>
              </a:r>
              <a:endParaRPr lang="ko-KR" altLang="en-US" sz="700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2810863" y="2677537"/>
              <a:ext cx="2086076" cy="217988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문의 더 보기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609107" y="1162429"/>
              <a:ext cx="798396" cy="228872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문의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62223" y="1499819"/>
              <a:ext cx="4972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답변 </a:t>
              </a:r>
              <a:r>
                <a:rPr lang="en-US" altLang="ko-KR" sz="700" dirty="0" smtClean="0"/>
                <a:t>: 0</a:t>
              </a:r>
              <a:endParaRPr lang="ko-KR" altLang="en-US" sz="7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86794" y="1852040"/>
              <a:ext cx="4972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답변 </a:t>
              </a:r>
              <a:r>
                <a:rPr lang="en-US" altLang="ko-KR" sz="700" dirty="0" smtClean="0"/>
                <a:t>: </a:t>
              </a:r>
              <a:r>
                <a:rPr lang="en-US" altLang="ko-KR" sz="700" dirty="0"/>
                <a:t>1</a:t>
              </a:r>
              <a:endParaRPr lang="en-US" altLang="ko-KR" sz="700" dirty="0" smtClean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98997" y="2301018"/>
              <a:ext cx="36182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A. </a:t>
              </a:r>
              <a:r>
                <a:rPr lang="ko-KR" altLang="en-US" sz="1100" dirty="0" smtClean="0"/>
                <a:t>본인 아이디로 온라인 예매 시 필요하지 않습니다</a:t>
              </a:r>
              <a:r>
                <a:rPr lang="en-US" altLang="ko-KR" sz="1100" dirty="0" smtClean="0">
                  <a:sym typeface="Wingdings" panose="05000000000000000000" pitchFamily="2" charset="2"/>
                </a:rPr>
                <a:t></a:t>
              </a:r>
              <a:endParaRPr lang="ko-KR" altLang="en-US" sz="11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33221" y="2069365"/>
              <a:ext cx="23920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주민등록증 같은 거 챙겨 가야 하나요</a:t>
              </a:r>
              <a:r>
                <a:rPr lang="en-US" altLang="ko-KR" sz="1000" dirty="0" smtClean="0"/>
                <a:t>?</a:t>
              </a:r>
              <a:endParaRPr lang="ko-KR" altLang="en-US" sz="1000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036882" y="2363784"/>
              <a:ext cx="173996" cy="68792"/>
              <a:chOff x="4810050" y="155143"/>
              <a:chExt cx="293795" cy="229929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4819381" y="155143"/>
                <a:ext cx="0" cy="2299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4810050" y="382556"/>
                <a:ext cx="29379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1667844" y="3396803"/>
              <a:ext cx="4350401" cy="7731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 smtClean="0">
                  <a:solidFill>
                    <a:schemeClr val="bg1">
                      <a:lumMod val="65000"/>
                    </a:schemeClr>
                  </a:solidFill>
                </a:rPr>
                <a:t>문의 내용을 입력해주세요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667844" y="3127311"/>
              <a:ext cx="3659936" cy="1974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</a:rPr>
                <a:t>문의 제목을 입력해주세요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3433607" y="4242050"/>
              <a:ext cx="420294" cy="19979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smtClean="0"/>
                <a:t>등록</a:t>
              </a:r>
              <a:endParaRPr lang="ko-KR" altLang="en-US" sz="8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470887" y="3173954"/>
              <a:ext cx="127475" cy="122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68655" y="3128803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비공개</a:t>
              </a:r>
              <a:endParaRPr lang="ko-KR" altLang="en-US" sz="800" dirty="0"/>
            </a:p>
          </p:txBody>
        </p:sp>
        <p:pic>
          <p:nvPicPr>
            <p:cNvPr id="3074" name="Picture 2" descr="자물쇠 아이콘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639" y="1521349"/>
              <a:ext cx="142805" cy="142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 49"/>
            <p:cNvSpPr>
              <a:spLocks noChangeArrowheads="1"/>
            </p:cNvSpPr>
            <p:nvPr/>
          </p:nvSpPr>
          <p:spPr bwMode="auto">
            <a:xfrm>
              <a:off x="3075756" y="1361150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11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5" name="Rectangle 49"/>
            <p:cNvSpPr>
              <a:spLocks noChangeArrowheads="1"/>
            </p:cNvSpPr>
            <p:nvPr/>
          </p:nvSpPr>
          <p:spPr bwMode="auto">
            <a:xfrm>
              <a:off x="2601922" y="2696319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13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6" name="Rectangle 49"/>
            <p:cNvSpPr>
              <a:spLocks noChangeArrowheads="1"/>
            </p:cNvSpPr>
            <p:nvPr/>
          </p:nvSpPr>
          <p:spPr bwMode="auto">
            <a:xfrm>
              <a:off x="5305528" y="3001287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14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7" name="Rectangle 49"/>
            <p:cNvSpPr>
              <a:spLocks noChangeArrowheads="1"/>
            </p:cNvSpPr>
            <p:nvPr/>
          </p:nvSpPr>
          <p:spPr bwMode="auto">
            <a:xfrm>
              <a:off x="1659821" y="1881026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12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5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9104378" y="2883918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내가 다녀온 문화 행사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예매한 문화행사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 한 문화 행사의 리스트를 보여줌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정렬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다녀온 문화 행사를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개월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,3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개월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,6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개월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,1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 이상으로 정렬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후기를 작성하지 않은 문화 행사의 경우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해당 문화 행사 내부 페이지의 후기 작성으로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97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122898" y="670987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예정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찜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0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127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12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41920" y="2122691"/>
            <a:ext cx="1022303" cy="250403"/>
            <a:chOff x="2614637" y="4830181"/>
            <a:chExt cx="1022303" cy="250403"/>
          </a:xfrm>
        </p:grpSpPr>
        <p:grpSp>
          <p:nvGrpSpPr>
            <p:cNvPr id="5" name="그룹 4"/>
            <p:cNvGrpSpPr/>
            <p:nvPr/>
          </p:nvGrpSpPr>
          <p:grpSpPr>
            <a:xfrm>
              <a:off x="2614637" y="4830181"/>
              <a:ext cx="1022303" cy="250403"/>
              <a:chOff x="2614637" y="4830181"/>
              <a:chExt cx="1022303" cy="250403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614637" y="4838648"/>
                <a:ext cx="1022303" cy="2419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</a:rPr>
                  <a:t>개월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463853" y="4830181"/>
                <a:ext cx="170465" cy="24193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" name="이등변 삼각형 8"/>
            <p:cNvSpPr/>
            <p:nvPr/>
          </p:nvSpPr>
          <p:spPr>
            <a:xfrm flipV="1">
              <a:off x="3485585" y="4910959"/>
              <a:ext cx="127000" cy="14393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5073436" y="2122691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63678" y="2122691"/>
            <a:ext cx="798396" cy="29018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예정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62073" y="2122691"/>
            <a:ext cx="798396" cy="29018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720" y="2597388"/>
            <a:ext cx="1048993" cy="14302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719" y="4269501"/>
            <a:ext cx="1048994" cy="143022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34014" y="2576852"/>
            <a:ext cx="4426315" cy="1450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34013" y="2597388"/>
            <a:ext cx="44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나도 </a:t>
            </a:r>
            <a:r>
              <a:rPr lang="en-US" altLang="ko-KR" sz="1200" dirty="0" smtClean="0"/>
              <a:t>G-POP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STAR</a:t>
            </a:r>
          </a:p>
          <a:p>
            <a:r>
              <a:rPr lang="ko-KR" altLang="en-US" sz="1200" dirty="0" smtClean="0"/>
              <a:t>날짜 </a:t>
            </a:r>
            <a:r>
              <a:rPr lang="en-US" altLang="ko-KR" sz="1200" dirty="0" smtClean="0"/>
              <a:t>: 2017-06-12 ~ 2017-06-13</a:t>
            </a:r>
          </a:p>
          <a:p>
            <a:r>
              <a:rPr lang="ko-KR" altLang="en-US" sz="1200" dirty="0" smtClean="0"/>
              <a:t>가격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3,000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r>
              <a:rPr lang="ko-KR" altLang="en-US" sz="1200" dirty="0" smtClean="0"/>
              <a:t>소개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나도 광명시 </a:t>
            </a:r>
            <a:r>
              <a:rPr lang="en-US" altLang="ko-KR" sz="1200" dirty="0" smtClean="0"/>
              <a:t>K –POP STAR!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534014" y="4248965"/>
            <a:ext cx="4426315" cy="1450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34013" y="4269501"/>
            <a:ext cx="44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 </a:t>
            </a:r>
            <a:r>
              <a:rPr lang="en-US" altLang="ko-KR" sz="1200" dirty="0" smtClean="0"/>
              <a:t>: COMMUNITY ART</a:t>
            </a:r>
          </a:p>
          <a:p>
            <a:r>
              <a:rPr lang="ko-KR" altLang="en-US" sz="1200" dirty="0" smtClean="0"/>
              <a:t>날짜 </a:t>
            </a:r>
            <a:r>
              <a:rPr lang="en-US" altLang="ko-KR" sz="1200" dirty="0" smtClean="0"/>
              <a:t>: 2017-06-15 ~ 2017-06-20</a:t>
            </a:r>
          </a:p>
          <a:p>
            <a:r>
              <a:rPr lang="ko-KR" altLang="en-US" sz="1200" dirty="0" smtClean="0"/>
              <a:t>가격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6,000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r>
              <a:rPr lang="ko-KR" altLang="en-US" sz="1200" dirty="0" smtClean="0"/>
              <a:t>소개 </a:t>
            </a:r>
            <a:r>
              <a:rPr lang="en-US" altLang="ko-KR" sz="1200" dirty="0" smtClean="0"/>
              <a:t>: COMMUNITY ART!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41920" y="2370032"/>
            <a:ext cx="849216" cy="24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개월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1920" y="2621479"/>
            <a:ext cx="849216" cy="24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개월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41920" y="2874539"/>
            <a:ext cx="849216" cy="24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년이상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5029780" y="197765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518564" y="197780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536684" y="2875873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 작성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10863" y="5992661"/>
            <a:ext cx="2086076" cy="217988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49"/>
          <p:cNvSpPr>
            <a:spLocks noChangeArrowheads="1"/>
          </p:cNvSpPr>
          <p:nvPr/>
        </p:nvSpPr>
        <p:spPr bwMode="auto">
          <a:xfrm>
            <a:off x="5413464" y="277641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2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1367" y="2430860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정렬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예매 날짜 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 임박 날짜 순으로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정렬 가능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예매취소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예매취소페이지로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47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2898" y="670987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예정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찜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예정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9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2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3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5019487" y="2059767"/>
            <a:ext cx="798396" cy="29018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09729" y="2059767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예정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608124" y="2059767"/>
            <a:ext cx="798396" cy="29018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71" y="2508206"/>
            <a:ext cx="1048993" cy="14302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770" y="4180319"/>
            <a:ext cx="1048994" cy="143022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80065" y="2487670"/>
            <a:ext cx="4426315" cy="1450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80064" y="2508206"/>
            <a:ext cx="44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오리문화제</a:t>
            </a:r>
            <a:endParaRPr lang="en-US" altLang="ko-KR" sz="1200" dirty="0" smtClean="0"/>
          </a:p>
          <a:p>
            <a:r>
              <a:rPr lang="ko-KR" altLang="en-US" sz="1200" dirty="0" smtClean="0"/>
              <a:t>날짜 </a:t>
            </a:r>
            <a:r>
              <a:rPr lang="en-US" altLang="ko-KR" sz="1200" dirty="0" smtClean="0"/>
              <a:t>: 2017-07-20 ~ 2017-07-23</a:t>
            </a:r>
          </a:p>
          <a:p>
            <a:r>
              <a:rPr lang="ko-KR" altLang="en-US" sz="1200" dirty="0" smtClean="0"/>
              <a:t>가격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2,000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r>
              <a:rPr lang="ko-KR" altLang="en-US" sz="1200" dirty="0" smtClean="0"/>
              <a:t>소개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문화제를 찾아서</a:t>
            </a:r>
            <a:endParaRPr lang="en-US" altLang="ko-KR" sz="12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2480065" y="4159783"/>
            <a:ext cx="4426315" cy="1450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480064" y="4180319"/>
            <a:ext cx="44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인문학콘서트</a:t>
            </a:r>
            <a:endParaRPr lang="en-US" altLang="ko-KR" sz="1200" dirty="0" smtClean="0"/>
          </a:p>
          <a:p>
            <a:r>
              <a:rPr lang="ko-KR" altLang="en-US" sz="1200" dirty="0" smtClean="0"/>
              <a:t>날짜 </a:t>
            </a:r>
            <a:r>
              <a:rPr lang="en-US" altLang="ko-KR" sz="1200" dirty="0" smtClean="0"/>
              <a:t>: 2017-07-28 ~ 2017-07-30</a:t>
            </a:r>
          </a:p>
          <a:p>
            <a:r>
              <a:rPr lang="ko-KR" altLang="en-US" sz="1200" dirty="0" smtClean="0"/>
              <a:t>가격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7,000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r>
              <a:rPr lang="ko-KR" altLang="en-US" sz="1200" dirty="0" smtClean="0"/>
              <a:t>소개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배우자 인문학</a:t>
            </a:r>
            <a:endParaRPr lang="en-US" altLang="ko-KR" sz="1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770" y="2504492"/>
            <a:ext cx="1064683" cy="1521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225" y="4173258"/>
            <a:ext cx="1083228" cy="143728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5949970" y="2978552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예매취소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949970" y="4643742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예매취소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Rectangle 49"/>
          <p:cNvSpPr>
            <a:spLocks noChangeArrowheads="1"/>
          </p:cNvSpPr>
          <p:nvPr/>
        </p:nvSpPr>
        <p:spPr bwMode="auto">
          <a:xfrm>
            <a:off x="5800667" y="287791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810863" y="6002720"/>
            <a:ext cx="2086076" cy="217988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7971" y="2059767"/>
            <a:ext cx="1022303" cy="250403"/>
            <a:chOff x="2614637" y="4830181"/>
            <a:chExt cx="1022303" cy="250403"/>
          </a:xfrm>
        </p:grpSpPr>
        <p:grpSp>
          <p:nvGrpSpPr>
            <p:cNvPr id="5" name="그룹 4"/>
            <p:cNvGrpSpPr/>
            <p:nvPr/>
          </p:nvGrpSpPr>
          <p:grpSpPr>
            <a:xfrm>
              <a:off x="2614637" y="4830181"/>
              <a:ext cx="1022303" cy="250403"/>
              <a:chOff x="2614637" y="4830181"/>
              <a:chExt cx="1022303" cy="250403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614637" y="4838648"/>
                <a:ext cx="1022303" cy="2419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예매날짜순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463853" y="4830181"/>
                <a:ext cx="170465" cy="24193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" name="이등변 삼각형 8"/>
            <p:cNvSpPr/>
            <p:nvPr/>
          </p:nvSpPr>
          <p:spPr>
            <a:xfrm flipV="1">
              <a:off x="3485585" y="4910959"/>
              <a:ext cx="127000" cy="14393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87971" y="2307108"/>
            <a:ext cx="849216" cy="24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행사임박날짜순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49"/>
          <p:cNvSpPr>
            <a:spLocks noChangeArrowheads="1"/>
          </p:cNvSpPr>
          <p:nvPr/>
        </p:nvSpPr>
        <p:spPr bwMode="auto">
          <a:xfrm>
            <a:off x="498276" y="193945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92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1367" y="2564880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정렬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 한 문화행사들을 찜 한 날짜순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행사임박날짜순 으로 보여준다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해당 문화행사의 예매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 취소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 한 문화행사를 찜 목록에서 삭제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2422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예정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찜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81043" y="1889501"/>
            <a:ext cx="1022303" cy="250403"/>
            <a:chOff x="2614637" y="4830181"/>
            <a:chExt cx="1022303" cy="250403"/>
          </a:xfrm>
        </p:grpSpPr>
        <p:grpSp>
          <p:nvGrpSpPr>
            <p:cNvPr id="5" name="그룹 4"/>
            <p:cNvGrpSpPr/>
            <p:nvPr/>
          </p:nvGrpSpPr>
          <p:grpSpPr>
            <a:xfrm>
              <a:off x="2614637" y="4830181"/>
              <a:ext cx="1022303" cy="250403"/>
              <a:chOff x="2614637" y="4830181"/>
              <a:chExt cx="1022303" cy="250403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614637" y="4838648"/>
                <a:ext cx="1022303" cy="2419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찜 날짜순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463853" y="4830181"/>
                <a:ext cx="170465" cy="241936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9" name="이등변 삼각형 8"/>
            <p:cNvSpPr/>
            <p:nvPr/>
          </p:nvSpPr>
          <p:spPr>
            <a:xfrm flipV="1">
              <a:off x="3485585" y="4910959"/>
              <a:ext cx="127000" cy="14393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5112559" y="1889501"/>
            <a:ext cx="798396" cy="29018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902801" y="1889501"/>
            <a:ext cx="798396" cy="290181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예정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01196" y="1889501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44" y="2668065"/>
            <a:ext cx="1048993" cy="13853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43" y="4237206"/>
            <a:ext cx="1048994" cy="138538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89138" y="2648173"/>
            <a:ext cx="4426315" cy="1405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89137" y="2623221"/>
            <a:ext cx="44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송년음악회</a:t>
            </a:r>
            <a:endParaRPr lang="en-US" altLang="ko-KR" sz="1200" dirty="0" smtClean="0"/>
          </a:p>
          <a:p>
            <a:r>
              <a:rPr lang="ko-KR" altLang="en-US" sz="1200" dirty="0" smtClean="0"/>
              <a:t>날짜 </a:t>
            </a:r>
            <a:r>
              <a:rPr lang="en-US" altLang="ko-KR" sz="1200" dirty="0" smtClean="0"/>
              <a:t>: 2017-08-23 ~ 2017-08-23</a:t>
            </a:r>
          </a:p>
          <a:p>
            <a:r>
              <a:rPr lang="ko-KR" altLang="en-US" sz="1200" dirty="0" smtClean="0"/>
              <a:t>가격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3,000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r>
              <a:rPr lang="ko-KR" altLang="en-US" sz="1200" dirty="0" smtClean="0"/>
              <a:t>소개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음악회</a:t>
            </a:r>
            <a:endParaRPr lang="en-US" altLang="ko-KR" sz="12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1989138" y="4217314"/>
            <a:ext cx="4426315" cy="1405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989137" y="4192362"/>
            <a:ext cx="44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 </a:t>
            </a:r>
            <a:r>
              <a:rPr lang="en-US" altLang="ko-KR" sz="1200" dirty="0" smtClean="0"/>
              <a:t>: LOVE concert</a:t>
            </a:r>
          </a:p>
          <a:p>
            <a:r>
              <a:rPr lang="ko-KR" altLang="en-US" sz="1200" dirty="0" smtClean="0"/>
              <a:t>날짜 </a:t>
            </a:r>
            <a:r>
              <a:rPr lang="en-US" altLang="ko-KR" sz="1200" dirty="0" smtClean="0"/>
              <a:t>: 2017-09-10 ~ 2017-09-30</a:t>
            </a:r>
          </a:p>
          <a:p>
            <a:r>
              <a:rPr lang="ko-KR" altLang="en-US" sz="1200" dirty="0" smtClean="0"/>
              <a:t>가격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7,000</a:t>
            </a:r>
            <a:r>
              <a:rPr lang="ko-KR" altLang="en-US" sz="1200" dirty="0" smtClean="0"/>
              <a:t>원</a:t>
            </a:r>
            <a:endParaRPr lang="en-US" altLang="ko-KR" sz="1200" dirty="0" smtClean="0"/>
          </a:p>
          <a:p>
            <a:r>
              <a:rPr lang="ko-KR" altLang="en-US" sz="1200" dirty="0" smtClean="0"/>
              <a:t>소개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콘서트</a:t>
            </a:r>
            <a:endParaRPr lang="en-US" altLang="ko-KR" sz="12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81043" y="2136842"/>
            <a:ext cx="849216" cy="24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</a:rPr>
              <a:t>행사임박날짜순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43" y="2667215"/>
            <a:ext cx="1064683" cy="1473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298" y="4230367"/>
            <a:ext cx="1083228" cy="1392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81" y="2667214"/>
            <a:ext cx="1080445" cy="14738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298" y="4230366"/>
            <a:ext cx="1091890" cy="1392222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82159" y="3080255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예매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95504" y="3444011"/>
            <a:ext cx="806849" cy="278898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찜 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Rectangle 49"/>
          <p:cNvSpPr>
            <a:spLocks noChangeArrowheads="1"/>
          </p:cNvSpPr>
          <p:nvPr/>
        </p:nvSpPr>
        <p:spPr bwMode="auto">
          <a:xfrm>
            <a:off x="520937" y="175362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Rectangle 49"/>
          <p:cNvSpPr>
            <a:spLocks noChangeArrowheads="1"/>
          </p:cNvSpPr>
          <p:nvPr/>
        </p:nvSpPr>
        <p:spPr bwMode="auto">
          <a:xfrm>
            <a:off x="5292464" y="299418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Rectangle 49"/>
          <p:cNvSpPr>
            <a:spLocks noChangeArrowheads="1"/>
          </p:cNvSpPr>
          <p:nvPr/>
        </p:nvSpPr>
        <p:spPr bwMode="auto">
          <a:xfrm>
            <a:off x="5275229" y="3353075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382159" y="4518747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예매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395504" y="4882503"/>
            <a:ext cx="806849" cy="278898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찜 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810863" y="5915967"/>
            <a:ext cx="2086076" cy="217988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9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비회원 주문확인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2097" y="329053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비회원 이름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주문내역 조회에 필요한 자신의 이름 작성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비회원 비밀번호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주문내역 조회에 필요한 자신이 설정한 비밀번호 작성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주문내역조회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비회원 주문내역조회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17428" y="3743922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17338" y="3713302"/>
            <a:ext cx="964858" cy="692951"/>
          </a:xfrm>
          <a:prstGeom prst="roundRect">
            <a:avLst/>
          </a:prstGeom>
          <a:solidFill>
            <a:srgbClr val="FF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주문내역조회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57215" y="3691850"/>
            <a:ext cx="70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18686" y="4127870"/>
            <a:ext cx="153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PASSWORD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217428" y="4182712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49"/>
          <p:cNvSpPr>
            <a:spLocks noChangeArrowheads="1"/>
          </p:cNvSpPr>
          <p:nvPr/>
        </p:nvSpPr>
        <p:spPr bwMode="auto">
          <a:xfrm>
            <a:off x="3038041" y="349839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24" name="Rectangle 49"/>
          <p:cNvSpPr>
            <a:spLocks noChangeArrowheads="1"/>
          </p:cNvSpPr>
          <p:nvPr/>
        </p:nvSpPr>
        <p:spPr bwMode="auto">
          <a:xfrm>
            <a:off x="4917337" y="359057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3080933" y="407349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70626" y="2953761"/>
            <a:ext cx="248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비회원 주문확인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20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22898" y="670987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회원정보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확인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41075" y="3064476"/>
            <a:ext cx="316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본인확인을 위해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비밀번호를 입력해주세요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2317508" y="3896498"/>
            <a:ext cx="2652584" cy="3295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112323" y="3904736"/>
            <a:ext cx="541509" cy="3019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158097" y="947120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 확인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비밀번호가 올바른 경우에만 회원정보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 찾기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 찾기 페이지로 이동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잘못된 비밀번호를 입력하였을 경우 생성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Rectangle 49"/>
          <p:cNvSpPr>
            <a:spLocks noChangeArrowheads="1"/>
          </p:cNvSpPr>
          <p:nvPr/>
        </p:nvSpPr>
        <p:spPr bwMode="auto">
          <a:xfrm>
            <a:off x="5653832" y="380649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70834" y="4649538"/>
            <a:ext cx="267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잘못된 비밀번호입니다</a:t>
            </a:r>
            <a:r>
              <a:rPr lang="en-US" altLang="ko-KR" sz="10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itchFamily="34" charset="0"/>
              <a:cs typeface="Calibri" pitchFamily="34" charset="0"/>
            </a:endParaRPr>
          </a:p>
          <a:p>
            <a:endParaRPr lang="ko-KR" altLang="en-US" sz="1000" dirty="0"/>
          </a:p>
        </p:txBody>
      </p:sp>
      <p:sp>
        <p:nvSpPr>
          <p:cNvPr id="92" name="Rectangle 49"/>
          <p:cNvSpPr>
            <a:spLocks noChangeArrowheads="1"/>
          </p:cNvSpPr>
          <p:nvPr/>
        </p:nvSpPr>
        <p:spPr bwMode="auto">
          <a:xfrm>
            <a:off x="2114387" y="437181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274903" y="4352401"/>
            <a:ext cx="185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 49"/>
          <p:cNvSpPr>
            <a:spLocks noChangeArrowheads="1"/>
          </p:cNvSpPr>
          <p:nvPr/>
        </p:nvSpPr>
        <p:spPr bwMode="auto">
          <a:xfrm>
            <a:off x="2114387" y="4710586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64180" y="969829"/>
            <a:ext cx="7958886" cy="343081"/>
            <a:chOff x="164180" y="969829"/>
            <a:chExt cx="7958886" cy="343081"/>
          </a:xfrm>
        </p:grpSpPr>
        <p:sp>
          <p:nvSpPr>
            <p:cNvPr id="20" name="TextBox 19"/>
            <p:cNvSpPr txBox="1"/>
            <p:nvPr/>
          </p:nvSpPr>
          <p:spPr>
            <a:xfrm>
              <a:off x="7695050" y="9743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64180" y="1024098"/>
              <a:ext cx="7958886" cy="262266"/>
              <a:chOff x="164180" y="1024098"/>
              <a:chExt cx="7958886" cy="262266"/>
            </a:xfrm>
          </p:grpSpPr>
          <p:sp>
            <p:nvSpPr>
              <p:cNvPr id="23" name="Shape 1283"/>
              <p:cNvSpPr/>
              <p:nvPr/>
            </p:nvSpPr>
            <p:spPr>
              <a:xfrm>
                <a:off x="164180" y="1029117"/>
                <a:ext cx="7824681" cy="253551"/>
              </a:xfrm>
              <a:prstGeom prst="rect">
                <a:avLst/>
              </a:prstGeom>
              <a:solidFill>
                <a:srgbClr val="3F3F3F"/>
              </a:solidFill>
              <a:ln w="12700" cap="flat" cmpd="sng">
                <a:solidFill>
                  <a:srgbClr val="3F3F3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ko-KR" sz="1000" dirty="0">
                    <a:solidFill>
                      <a:schemeClr val="lt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	</a:t>
                </a:r>
              </a:p>
            </p:txBody>
          </p:sp>
          <p:sp>
            <p:nvSpPr>
              <p:cNvPr id="24" name="Shape 1374"/>
              <p:cNvSpPr/>
              <p:nvPr/>
            </p:nvSpPr>
            <p:spPr>
              <a:xfrm>
                <a:off x="286026" y="1026328"/>
                <a:ext cx="648071" cy="260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로고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25" name="Shape 1374"/>
              <p:cNvSpPr/>
              <p:nvPr/>
            </p:nvSpPr>
            <p:spPr>
              <a:xfrm>
                <a:off x="6379687" y="1024098"/>
                <a:ext cx="1743379" cy="256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닉네임 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34098" y="1064964"/>
                <a:ext cx="999640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내 위치</a:t>
                </a:r>
                <a:endParaRPr lang="ko-KR" altLang="en-US" sz="800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726783" y="1073202"/>
                <a:ext cx="206955" cy="17665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1751202" y="1097915"/>
                <a:ext cx="151324" cy="1379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807377" y="1139106"/>
                <a:ext cx="45719" cy="5229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002494" y="1064964"/>
                <a:ext cx="3218798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592" y="1043902"/>
                <a:ext cx="243016" cy="22635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2" name="Picture 4" descr="관련 이미지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3036" y="1059839"/>
                <a:ext cx="201775" cy="201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7680772" y="96982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2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22898" y="670987"/>
            <a:ext cx="2739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회원정보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회원정보 페이지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" name="Placeholder Picture"/>
          <p:cNvGrpSpPr>
            <a:grpSpLocks noChangeAspect="1"/>
          </p:cNvGrpSpPr>
          <p:nvPr/>
        </p:nvGrpSpPr>
        <p:grpSpPr bwMode="auto">
          <a:xfrm>
            <a:off x="4881985" y="1893307"/>
            <a:ext cx="1171038" cy="892436"/>
            <a:chOff x="570514" y="1497823"/>
            <a:chExt cx="1607829" cy="1147309"/>
          </a:xfrm>
        </p:grpSpPr>
        <p:sp>
          <p:nvSpPr>
            <p:cNvPr id="24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25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2680115" y="1815756"/>
            <a:ext cx="1606307" cy="22354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</a:rPr>
              <a:t>gractor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811" y="1783133"/>
            <a:ext cx="117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닉네임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612229" y="2097825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이메일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2680115" y="2145387"/>
            <a:ext cx="1606307" cy="2235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gractor@naver.com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3486" y="2810620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2680115" y="2841247"/>
            <a:ext cx="1606307" cy="2235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홍길동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6990" y="3623199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성별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609116" y="4249904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주소</a:t>
            </a:r>
            <a:endParaRPr lang="ko-KR" altLang="en-US" sz="14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70277" y="2498920"/>
            <a:ext cx="1007613" cy="252706"/>
          </a:xfrm>
          <a:prstGeom prst="roundRect">
            <a:avLst>
              <a:gd name="adj" fmla="val 7475"/>
            </a:avLst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변경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686138" y="3724681"/>
            <a:ext cx="128627" cy="12862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795456" y="3651179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여성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3359356" y="3724681"/>
            <a:ext cx="128627" cy="128627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468674" y="3651179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남</a:t>
            </a:r>
            <a:r>
              <a:rPr lang="ko-KR" altLang="en-US" sz="1200" dirty="0" smtClean="0"/>
              <a:t>성</a:t>
            </a:r>
            <a:endParaRPr lang="ko-KR" altLang="en-US" sz="12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79700" y="3974136"/>
            <a:ext cx="830539" cy="20758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우편번호검색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677890" y="4289698"/>
            <a:ext cx="2801712" cy="22354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대구광역시 북구 복현동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677890" y="4595931"/>
            <a:ext cx="2801712" cy="22354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영진전문대학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91284" y="3938921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우편주소</a:t>
            </a:r>
            <a:endParaRPr lang="ko-KR" altLang="en-US" sz="1400" dirty="0"/>
          </a:p>
        </p:txBody>
      </p:sp>
      <p:sp>
        <p:nvSpPr>
          <p:cNvPr id="100" name="직사각형 99"/>
          <p:cNvSpPr/>
          <p:nvPr/>
        </p:nvSpPr>
        <p:spPr>
          <a:xfrm>
            <a:off x="2677890" y="3981038"/>
            <a:ext cx="1013269" cy="22354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123-456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93048" y="3152050"/>
            <a:ext cx="10930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주민번호</a:t>
            </a:r>
            <a:endParaRPr lang="en-US" altLang="ko-KR" sz="14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뒷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자리까지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2" name="직사각형 101"/>
          <p:cNvSpPr/>
          <p:nvPr/>
        </p:nvSpPr>
        <p:spPr>
          <a:xfrm>
            <a:off x="2686138" y="3260524"/>
            <a:ext cx="758140" cy="24639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951027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64493" y="1379012"/>
            <a:ext cx="248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회원정보</a:t>
            </a:r>
            <a:endParaRPr lang="ko-KR" altLang="en-US" sz="1400" dirty="0"/>
          </a:p>
        </p:txBody>
      </p:sp>
      <p:sp>
        <p:nvSpPr>
          <p:cNvPr id="3" name="타원 2"/>
          <p:cNvSpPr/>
          <p:nvPr/>
        </p:nvSpPr>
        <p:spPr>
          <a:xfrm>
            <a:off x="2729870" y="3759849"/>
            <a:ext cx="61322" cy="61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Rectangle 49"/>
          <p:cNvSpPr>
            <a:spLocks noChangeArrowheads="1"/>
          </p:cNvSpPr>
          <p:nvPr/>
        </p:nvSpPr>
        <p:spPr bwMode="auto">
          <a:xfrm>
            <a:off x="4246651" y="227892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15" name="Rectangle 49"/>
          <p:cNvSpPr>
            <a:spLocks noChangeArrowheads="1"/>
          </p:cNvSpPr>
          <p:nvPr/>
        </p:nvSpPr>
        <p:spPr bwMode="auto">
          <a:xfrm>
            <a:off x="1458427" y="2532654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57844" y="218197"/>
            <a:ext cx="2818252" cy="5272525"/>
            <a:chOff x="9157844" y="218197"/>
            <a:chExt cx="2818252" cy="5272525"/>
          </a:xfrm>
        </p:grpSpPr>
        <p:sp>
          <p:nvSpPr>
            <p:cNvPr id="87" name="직사각형 86"/>
            <p:cNvSpPr/>
            <p:nvPr/>
          </p:nvSpPr>
          <p:spPr>
            <a:xfrm>
              <a:off x="9158097" y="218197"/>
              <a:ext cx="2817999" cy="527252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 b="1" dirty="0" err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이메일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생년월일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성별의 경우 수정 불가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28600" indent="-228600">
                <a:buAutoNum type="arabicPeriod"/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28600" indent="-228600">
                <a:buAutoNum type="arabicPeriod"/>
                <a:defRPr/>
              </a:pP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클릭 시 팝업 창 생성</a:t>
              </a: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157844" y="3312404"/>
              <a:ext cx="2421625" cy="1627137"/>
              <a:chOff x="9157844" y="3958758"/>
              <a:chExt cx="2421625" cy="162713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9157844" y="3958758"/>
                <a:ext cx="2421625" cy="16271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sz="1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9831360" y="5246051"/>
                <a:ext cx="431123" cy="2022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확인</a:t>
                </a:r>
                <a:endParaRPr lang="ko-KR" altLang="en-US" sz="800" dirty="0"/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10485265" y="5246051"/>
                <a:ext cx="431123" cy="20225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취소</a:t>
                </a:r>
                <a:endParaRPr lang="ko-KR" altLang="en-US" sz="800" dirty="0"/>
              </a:p>
            </p:txBody>
          </p:sp>
          <p:sp>
            <p:nvSpPr>
              <p:cNvPr id="120" name="Text Box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328962" y="4514664"/>
                <a:ext cx="1775395" cy="25295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2400" rIns="162000" bIns="324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8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변경할 비밀번호를 입력하세요</a:t>
                </a:r>
                <a:endPara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1" name="Text Box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9328962" y="4855508"/>
                <a:ext cx="1775395" cy="25295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2400" rIns="162000" bIns="324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입력한 비밀번호를 확인해주세요</a:t>
                </a:r>
                <a:endPara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4233" y="4879525"/>
                <a:ext cx="224286" cy="182232"/>
              </a:xfrm>
              <a:prstGeom prst="rect">
                <a:avLst/>
              </a:prstGeom>
            </p:spPr>
          </p:pic>
          <p:sp>
            <p:nvSpPr>
              <p:cNvPr id="125" name="Text Box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9328961" y="4148874"/>
                <a:ext cx="1775395" cy="25295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2400" rIns="162000" bIns="324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비밀번호를 입력하세요</a:t>
                </a:r>
                <a:endPara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4233" y="4201396"/>
                <a:ext cx="224286" cy="182232"/>
              </a:xfrm>
              <a:prstGeom prst="rect">
                <a:avLst/>
              </a:prstGeom>
            </p:spPr>
          </p:pic>
        </p:grpSp>
      </p:grpSp>
      <p:grpSp>
        <p:nvGrpSpPr>
          <p:cNvPr id="59" name="그룹 58"/>
          <p:cNvGrpSpPr/>
          <p:nvPr/>
        </p:nvGrpSpPr>
        <p:grpSpPr>
          <a:xfrm>
            <a:off x="164180" y="969829"/>
            <a:ext cx="7958886" cy="343081"/>
            <a:chOff x="164180" y="969829"/>
            <a:chExt cx="7958886" cy="343081"/>
          </a:xfrm>
        </p:grpSpPr>
        <p:sp>
          <p:nvSpPr>
            <p:cNvPr id="60" name="TextBox 59"/>
            <p:cNvSpPr txBox="1"/>
            <p:nvPr/>
          </p:nvSpPr>
          <p:spPr>
            <a:xfrm>
              <a:off x="7695050" y="9743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64180" y="1024098"/>
              <a:ext cx="7958886" cy="262266"/>
              <a:chOff x="164180" y="1024098"/>
              <a:chExt cx="7958886" cy="262266"/>
            </a:xfrm>
          </p:grpSpPr>
          <p:sp>
            <p:nvSpPr>
              <p:cNvPr id="65" name="Shape 1283"/>
              <p:cNvSpPr/>
              <p:nvPr/>
            </p:nvSpPr>
            <p:spPr>
              <a:xfrm>
                <a:off x="164180" y="1029117"/>
                <a:ext cx="7824681" cy="253551"/>
              </a:xfrm>
              <a:prstGeom prst="rect">
                <a:avLst/>
              </a:prstGeom>
              <a:solidFill>
                <a:srgbClr val="3F3F3F"/>
              </a:solidFill>
              <a:ln w="12700" cap="flat" cmpd="sng">
                <a:solidFill>
                  <a:srgbClr val="3F3F3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ko-KR" sz="1000" dirty="0">
                    <a:solidFill>
                      <a:schemeClr val="lt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	</a:t>
                </a:r>
              </a:p>
            </p:txBody>
          </p:sp>
          <p:sp>
            <p:nvSpPr>
              <p:cNvPr id="66" name="Shape 1374"/>
              <p:cNvSpPr/>
              <p:nvPr/>
            </p:nvSpPr>
            <p:spPr>
              <a:xfrm>
                <a:off x="286026" y="1026328"/>
                <a:ext cx="648071" cy="260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로고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9" name="Shape 1374"/>
              <p:cNvSpPr/>
              <p:nvPr/>
            </p:nvSpPr>
            <p:spPr>
              <a:xfrm>
                <a:off x="6379687" y="1024098"/>
                <a:ext cx="1743379" cy="256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닉네임 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934098" y="1064964"/>
                <a:ext cx="999640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내 위치</a:t>
                </a:r>
                <a:endParaRPr lang="ko-KR" altLang="en-US" sz="800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726783" y="1073202"/>
                <a:ext cx="206955" cy="17665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751202" y="1097915"/>
                <a:ext cx="151324" cy="1379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807377" y="1139106"/>
                <a:ext cx="45719" cy="5229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002494" y="1064964"/>
                <a:ext cx="3218798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592" y="1043902"/>
                <a:ext cx="243016" cy="22635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76" name="Picture 4" descr="관련 이미지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3036" y="1059839"/>
                <a:ext cx="201775" cy="201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TextBox 62"/>
            <p:cNvSpPr txBox="1"/>
            <p:nvPr/>
          </p:nvSpPr>
          <p:spPr>
            <a:xfrm>
              <a:off x="7680772" y="96982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416365" y="3185173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3626294" y="3260524"/>
            <a:ext cx="379763" cy="24639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988873" y="3298034"/>
            <a:ext cx="1497741" cy="22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*****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608385" y="4953434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전화번호</a:t>
            </a:r>
            <a:endParaRPr lang="ko-KR" altLang="en-US" sz="1400" dirty="0"/>
          </a:p>
        </p:txBody>
      </p:sp>
      <p:sp>
        <p:nvSpPr>
          <p:cNvPr id="154" name="TextBox 153"/>
          <p:cNvSpPr txBox="1"/>
          <p:nvPr/>
        </p:nvSpPr>
        <p:spPr>
          <a:xfrm>
            <a:off x="1596691" y="5299565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휴대폰번호</a:t>
            </a:r>
            <a:endParaRPr lang="ko-KR" altLang="en-US" sz="1400" dirty="0"/>
          </a:p>
        </p:txBody>
      </p:sp>
      <p:sp>
        <p:nvSpPr>
          <p:cNvPr id="155" name="직사각형 154"/>
          <p:cNvSpPr/>
          <p:nvPr/>
        </p:nvSpPr>
        <p:spPr>
          <a:xfrm>
            <a:off x="3013318" y="4985844"/>
            <a:ext cx="594487" cy="2463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787208" y="4985844"/>
            <a:ext cx="594487" cy="2463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123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561098" y="4985844"/>
            <a:ext cx="594487" cy="2463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4567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575097" y="4900320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345633" y="4900320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3013318" y="5334964"/>
            <a:ext cx="594487" cy="2463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010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787208" y="5334964"/>
            <a:ext cx="594487" cy="2463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9876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4561098" y="5334964"/>
            <a:ext cx="594487" cy="2463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5432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575097" y="5238010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345633" y="5244550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65" name="직사각형 164"/>
          <p:cNvSpPr/>
          <p:nvPr/>
        </p:nvSpPr>
        <p:spPr>
          <a:xfrm>
            <a:off x="3444746" y="4991575"/>
            <a:ext cx="170465" cy="241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6" name="이등변 삼각형 165"/>
          <p:cNvSpPr/>
          <p:nvPr/>
        </p:nvSpPr>
        <p:spPr>
          <a:xfrm flipV="1">
            <a:off x="3447285" y="5100461"/>
            <a:ext cx="164989" cy="8432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1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8" y="670987"/>
            <a:ext cx="398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회원정보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회원정보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동반인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12424" y="1203622"/>
            <a:ext cx="7761192" cy="0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281125" y="133828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동반인 정보</a:t>
            </a:r>
            <a:endParaRPr lang="ko-KR" alt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1616893" y="2389283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sp>
        <p:nvSpPr>
          <p:cNvPr id="84" name="직사각형 83"/>
          <p:cNvSpPr/>
          <p:nvPr/>
        </p:nvSpPr>
        <p:spPr>
          <a:xfrm>
            <a:off x="3034657" y="2444686"/>
            <a:ext cx="857012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619602" y="2077825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3037366" y="2142020"/>
            <a:ext cx="857012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옥영향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02558" y="2705751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성별</a:t>
            </a:r>
            <a:endParaRPr lang="ko-KR" altLang="en-US" sz="1400" dirty="0"/>
          </a:p>
        </p:txBody>
      </p:sp>
      <p:sp>
        <p:nvSpPr>
          <p:cNvPr id="88" name="타원 87"/>
          <p:cNvSpPr/>
          <p:nvPr/>
        </p:nvSpPr>
        <p:spPr>
          <a:xfrm>
            <a:off x="3038265" y="2813371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3147583" y="2739869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여성</a:t>
            </a:r>
            <a:endParaRPr lang="ko-KR" altLang="en-US" sz="1200" dirty="0"/>
          </a:p>
        </p:txBody>
      </p:sp>
      <p:sp>
        <p:nvSpPr>
          <p:cNvPr id="90" name="타원 89"/>
          <p:cNvSpPr/>
          <p:nvPr/>
        </p:nvSpPr>
        <p:spPr>
          <a:xfrm>
            <a:off x="3711483" y="2813371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820801" y="2739869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남</a:t>
            </a:r>
            <a:r>
              <a:rPr lang="ko-KR" altLang="en-US" sz="1200" dirty="0" smtClean="0"/>
              <a:t>성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1619602" y="1742027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관계</a:t>
            </a:r>
            <a:endParaRPr lang="ko-KR" altLang="en-US" sz="1400" dirty="0"/>
          </a:p>
        </p:txBody>
      </p:sp>
      <p:sp>
        <p:nvSpPr>
          <p:cNvPr id="93" name="직사각형 92"/>
          <p:cNvSpPr/>
          <p:nvPr/>
        </p:nvSpPr>
        <p:spPr>
          <a:xfrm>
            <a:off x="3037366" y="1815014"/>
            <a:ext cx="857012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모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7" y="3190406"/>
            <a:ext cx="304800" cy="304800"/>
          </a:xfrm>
          <a:prstGeom prst="rect">
            <a:avLst/>
          </a:prstGeom>
        </p:spPr>
      </p:pic>
      <p:sp>
        <p:nvSpPr>
          <p:cNvPr id="95" name="모서리가 둥근 직사각형 94"/>
          <p:cNvSpPr/>
          <p:nvPr/>
        </p:nvSpPr>
        <p:spPr>
          <a:xfrm>
            <a:off x="2836197" y="4046345"/>
            <a:ext cx="734551" cy="319147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980625" y="4059269"/>
            <a:ext cx="730015" cy="306223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076576" y="2849527"/>
            <a:ext cx="61322" cy="61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105587" y="2166531"/>
            <a:ext cx="492084" cy="27815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Rectangle 49"/>
          <p:cNvSpPr>
            <a:spLocks noChangeArrowheads="1"/>
          </p:cNvSpPr>
          <p:nvPr/>
        </p:nvSpPr>
        <p:spPr bwMode="auto">
          <a:xfrm>
            <a:off x="4956702" y="206631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102" name="Rectangle 49"/>
          <p:cNvSpPr>
            <a:spLocks noChangeArrowheads="1"/>
          </p:cNvSpPr>
          <p:nvPr/>
        </p:nvSpPr>
        <p:spPr bwMode="auto">
          <a:xfrm>
            <a:off x="2613714" y="414146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103" name="Rectangle 49"/>
          <p:cNvSpPr>
            <a:spLocks noChangeArrowheads="1"/>
          </p:cNvSpPr>
          <p:nvPr/>
        </p:nvSpPr>
        <p:spPr bwMode="auto">
          <a:xfrm>
            <a:off x="3421581" y="324939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57844" y="0"/>
            <a:ext cx="2717926" cy="5272525"/>
            <a:chOff x="9157844" y="0"/>
            <a:chExt cx="2717926" cy="5272525"/>
          </a:xfrm>
        </p:grpSpPr>
        <p:sp>
          <p:nvSpPr>
            <p:cNvPr id="25" name="직사각형 24"/>
            <p:cNvSpPr/>
            <p:nvPr/>
          </p:nvSpPr>
          <p:spPr>
            <a:xfrm>
              <a:off x="9158097" y="0"/>
              <a:ext cx="2717673" cy="527252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3.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동반인 삭제 </a:t>
              </a: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4.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동반인 추가 </a:t>
              </a: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5.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새로 입력한 정보로 수정</a:t>
              </a:r>
              <a:endPara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9157844" y="3190406"/>
              <a:ext cx="2321169" cy="786244"/>
              <a:chOff x="9157844" y="4462765"/>
              <a:chExt cx="2321169" cy="786244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9157844" y="4462765"/>
                <a:ext cx="2321169" cy="7862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sz="10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</a:rPr>
                  <a:t>변경된 정보를 저장하시겠습니까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?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9803421" y="4970092"/>
                <a:ext cx="413239" cy="16705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확인</a:t>
                </a:r>
                <a:endParaRPr lang="ko-KR" altLang="en-US" sz="800" dirty="0"/>
              </a:p>
            </p:txBody>
          </p:sp>
          <p:sp>
            <p:nvSpPr>
              <p:cNvPr id="107" name="모서리가 둥근 직사각형 106"/>
              <p:cNvSpPr/>
              <p:nvPr/>
            </p:nvSpPr>
            <p:spPr>
              <a:xfrm>
                <a:off x="10430200" y="4970092"/>
                <a:ext cx="413239" cy="16705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취소</a:t>
                </a:r>
                <a:endParaRPr lang="ko-KR" altLang="en-US" sz="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0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1367" y="1912320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적립 내역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 내역 탭으로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해당 내역의 리스트를 보여줌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포인트 페이지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모서리가 둥근 직사각형 46"/>
          <p:cNvSpPr/>
          <p:nvPr/>
        </p:nvSpPr>
        <p:spPr>
          <a:xfrm>
            <a:off x="801188" y="190419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적립 내역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710362" y="1904199"/>
            <a:ext cx="909174" cy="245114"/>
          </a:xfrm>
          <a:prstGeom prst="roundRect">
            <a:avLst>
              <a:gd name="adj" fmla="val 7475"/>
            </a:avLst>
          </a:prstGeom>
          <a:noFill/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내역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069" y="1579339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 포인트</a:t>
            </a:r>
            <a:r>
              <a:rPr lang="en-US" altLang="ko-KR" sz="1200" dirty="0" smtClean="0"/>
              <a:t>: 1000p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74062" y="2623502"/>
            <a:ext cx="7020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회원님의 추천으로 </a:t>
            </a:r>
            <a:r>
              <a:rPr lang="en-US" altLang="ko-KR" sz="1200" dirty="0" err="1" smtClean="0"/>
              <a:t>gractor</a:t>
            </a:r>
            <a:r>
              <a:rPr lang="ko-KR" altLang="en-US" sz="1200" dirty="0" smtClean="0"/>
              <a:t>님이 가입하셨습니다</a:t>
            </a:r>
            <a:r>
              <a:rPr lang="en-US" altLang="ko-KR" sz="1200" dirty="0" smtClean="0"/>
              <a:t>!            +500p             </a:t>
            </a:r>
            <a:r>
              <a:rPr lang="en-US" altLang="ko-KR" sz="1200" dirty="0" err="1" smtClean="0"/>
              <a:t>500p</a:t>
            </a:r>
            <a:r>
              <a:rPr lang="en-US" altLang="ko-KR" sz="1200" dirty="0" smtClean="0"/>
              <a:t>          2017.07.17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774727" y="2306821"/>
            <a:ext cx="6933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적립 내역                                                          적립 포인트     누적 포인트      적립 날짜</a:t>
            </a:r>
            <a:endParaRPr lang="ko-KR" altLang="en-US" sz="12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74062" y="2917815"/>
            <a:ext cx="7043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광명뮤지컬 후기 작성</a:t>
            </a:r>
            <a:r>
              <a:rPr lang="en-US" altLang="ko-KR" sz="1200" dirty="0" smtClean="0"/>
              <a:t>                                              +100p             </a:t>
            </a:r>
            <a:r>
              <a:rPr lang="en-US" altLang="ko-KR" sz="1200" dirty="0"/>
              <a:t>6</a:t>
            </a:r>
            <a:r>
              <a:rPr lang="en-US" altLang="ko-KR" sz="1200" dirty="0" smtClean="0"/>
              <a:t>00p          2017.07.17</a:t>
            </a:r>
            <a:endParaRPr lang="ko-KR" alt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774062" y="3204634"/>
            <a:ext cx="709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회원님의 홍보로 광명뮤지컬이 예매되었습니다</a:t>
            </a:r>
            <a:r>
              <a:rPr lang="en-US" altLang="ko-KR" sz="1200" dirty="0" smtClean="0"/>
              <a:t>!             +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00p             800p          2017.07.18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74062" y="3473066"/>
            <a:ext cx="709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회원님의 홍보로 광명뮤지컬이 예매되었습니다</a:t>
            </a:r>
            <a:r>
              <a:rPr lang="en-US" altLang="ko-KR" sz="1200" dirty="0" smtClean="0"/>
              <a:t>!             +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00p            1000p          2017.07.19</a:t>
            </a:r>
            <a:endParaRPr lang="ko-KR" altLang="en-US" sz="12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829525" y="5793961"/>
            <a:ext cx="2086076" cy="217988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적립 내역 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9" name="Rectangle 49"/>
          <p:cNvSpPr>
            <a:spLocks noChangeArrowheads="1"/>
          </p:cNvSpPr>
          <p:nvPr/>
        </p:nvSpPr>
        <p:spPr bwMode="auto">
          <a:xfrm>
            <a:off x="600210" y="185148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1367" y="2501438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카드 보내기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받은 카드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보낸 카드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 내역 리스트를 보여주는 탭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카드 내부 팝업 생성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기프트카드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받은 카드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모서리가 둥근 직사각형 46"/>
          <p:cNvSpPr/>
          <p:nvPr/>
        </p:nvSpPr>
        <p:spPr>
          <a:xfrm>
            <a:off x="801188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받은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710362" y="2949939"/>
            <a:ext cx="909174" cy="245114"/>
          </a:xfrm>
          <a:prstGeom prst="roundRect">
            <a:avLst>
              <a:gd name="adj" fmla="val 7475"/>
            </a:avLst>
          </a:prstGeom>
          <a:noFill/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보낸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513438" y="5793961"/>
            <a:ext cx="2787504" cy="22428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kumimoji="1" lang="ko-KR" altLang="en-US" sz="105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기프트</a:t>
            </a: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카드 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https://www.paintnite.com/static/img/gift-card-rotate-2a03605b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6" y="1382123"/>
            <a:ext cx="1859619" cy="1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7149" y="2577605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기프트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카드로 마음을 전하세요</a:t>
            </a:r>
            <a:r>
              <a:rPr lang="en-US" altLang="ko-KR" sz="1100" dirty="0" smtClean="0">
                <a:sym typeface="Wingdings" panose="05000000000000000000" pitchFamily="2" charset="2"/>
              </a:rPr>
              <a:t></a:t>
            </a:r>
            <a:endParaRPr lang="ko-KR" altLang="en-US" sz="11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19536" y="2949939"/>
            <a:ext cx="909174" cy="245114"/>
          </a:xfrm>
          <a:prstGeom prst="roundRect">
            <a:avLst>
              <a:gd name="adj" fmla="val 7475"/>
            </a:avLst>
          </a:prstGeom>
          <a:noFill/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내역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5" name="Placeholder Picture"/>
          <p:cNvGrpSpPr>
            <a:grpSpLocks noChangeAspect="1"/>
          </p:cNvGrpSpPr>
          <p:nvPr/>
        </p:nvGrpSpPr>
        <p:grpSpPr bwMode="auto">
          <a:xfrm>
            <a:off x="801188" y="3305777"/>
            <a:ext cx="1776335" cy="1023627"/>
            <a:chOff x="508000" y="1397000"/>
            <a:chExt cx="1732859" cy="1309029"/>
          </a:xfrm>
        </p:grpSpPr>
        <p:sp>
          <p:nvSpPr>
            <p:cNvPr id="3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73195" y="4625872"/>
            <a:ext cx="15440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보낸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수신 날짜 </a:t>
            </a:r>
            <a:r>
              <a:rPr lang="en-US" altLang="ko-KR" sz="1050" dirty="0" smtClean="0"/>
              <a:t>: 2017.07.18</a:t>
            </a:r>
          </a:p>
          <a:p>
            <a:r>
              <a:rPr lang="ko-KR" altLang="en-US" sz="1050" dirty="0" smtClean="0"/>
              <a:t>잔여 포인트 </a:t>
            </a:r>
            <a:r>
              <a:rPr lang="en-US" altLang="ko-KR" sz="1050" dirty="0" smtClean="0"/>
              <a:t>: 10000p</a:t>
            </a:r>
            <a:endParaRPr lang="ko-KR" altLang="en-US" sz="1050" dirty="0"/>
          </a:p>
        </p:txBody>
      </p:sp>
      <p:grpSp>
        <p:nvGrpSpPr>
          <p:cNvPr id="40" name="Placeholder Picture"/>
          <p:cNvGrpSpPr>
            <a:grpSpLocks noChangeAspect="1"/>
          </p:cNvGrpSpPr>
          <p:nvPr/>
        </p:nvGrpSpPr>
        <p:grpSpPr bwMode="auto">
          <a:xfrm>
            <a:off x="3158939" y="3305777"/>
            <a:ext cx="1776335" cy="1023627"/>
            <a:chOff x="508000" y="1397000"/>
            <a:chExt cx="1732859" cy="1309029"/>
          </a:xfrm>
        </p:grpSpPr>
        <p:sp>
          <p:nvSpPr>
            <p:cNvPr id="41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2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3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0946" y="4625872"/>
            <a:ext cx="15440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보낸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수신 날짜 </a:t>
            </a:r>
            <a:r>
              <a:rPr lang="en-US" altLang="ko-KR" sz="1050" dirty="0" smtClean="0"/>
              <a:t>: 2017.07.18</a:t>
            </a:r>
          </a:p>
          <a:p>
            <a:r>
              <a:rPr lang="ko-KR" altLang="en-US" sz="1050" dirty="0"/>
              <a:t>잔여 포인트 </a:t>
            </a:r>
            <a:r>
              <a:rPr lang="en-US" altLang="ko-KR" sz="1050" dirty="0"/>
              <a:t>: </a:t>
            </a:r>
            <a:r>
              <a:rPr lang="en-US" altLang="ko-KR" sz="1050" dirty="0" smtClean="0"/>
              <a:t>10000p</a:t>
            </a:r>
            <a:endParaRPr lang="ko-KR" altLang="en-US" sz="1050" dirty="0"/>
          </a:p>
        </p:txBody>
      </p:sp>
      <p:grpSp>
        <p:nvGrpSpPr>
          <p:cNvPr id="45" name="Placeholder Picture"/>
          <p:cNvGrpSpPr>
            <a:grpSpLocks noChangeAspect="1"/>
          </p:cNvGrpSpPr>
          <p:nvPr/>
        </p:nvGrpSpPr>
        <p:grpSpPr bwMode="auto">
          <a:xfrm>
            <a:off x="5544683" y="3305777"/>
            <a:ext cx="1776335" cy="1023627"/>
            <a:chOff x="508000" y="1397000"/>
            <a:chExt cx="1732859" cy="1309029"/>
          </a:xfrm>
        </p:grpSpPr>
        <p:sp>
          <p:nvSpPr>
            <p:cNvPr id="4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8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9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516690" y="4625872"/>
            <a:ext cx="15440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보낸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수신 날짜 </a:t>
            </a:r>
            <a:r>
              <a:rPr lang="en-US" altLang="ko-KR" sz="1050" dirty="0" smtClean="0"/>
              <a:t>: 2017.07.18</a:t>
            </a:r>
          </a:p>
          <a:p>
            <a:r>
              <a:rPr lang="ko-KR" altLang="en-US" sz="1050" dirty="0"/>
              <a:t>잔여 포인트 </a:t>
            </a:r>
            <a:r>
              <a:rPr lang="en-US" altLang="ko-KR" sz="1050" dirty="0"/>
              <a:t>: </a:t>
            </a:r>
            <a:r>
              <a:rPr lang="en-US" altLang="ko-KR" sz="1050" dirty="0" smtClean="0"/>
              <a:t>10000p</a:t>
            </a:r>
            <a:endParaRPr lang="ko-KR" altLang="en-US" sz="1050" dirty="0"/>
          </a:p>
        </p:txBody>
      </p:sp>
      <p:sp>
        <p:nvSpPr>
          <p:cNvPr id="73" name="TextBox 72"/>
          <p:cNvSpPr txBox="1"/>
          <p:nvPr/>
        </p:nvSpPr>
        <p:spPr>
          <a:xfrm>
            <a:off x="773195" y="437358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선물이야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3130946" y="437358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선물이야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525253" y="437358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선물이야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67" name="Rectangle 49"/>
          <p:cNvSpPr>
            <a:spLocks noChangeArrowheads="1"/>
          </p:cNvSpPr>
          <p:nvPr/>
        </p:nvSpPr>
        <p:spPr bwMode="auto">
          <a:xfrm>
            <a:off x="818347" y="143305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Rectangle 49"/>
          <p:cNvSpPr>
            <a:spLocks noChangeArrowheads="1"/>
          </p:cNvSpPr>
          <p:nvPr/>
        </p:nvSpPr>
        <p:spPr bwMode="auto">
          <a:xfrm>
            <a:off x="593302" y="296340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Rectangle 49"/>
          <p:cNvSpPr>
            <a:spLocks noChangeArrowheads="1"/>
          </p:cNvSpPr>
          <p:nvPr/>
        </p:nvSpPr>
        <p:spPr bwMode="auto">
          <a:xfrm>
            <a:off x="602351" y="3389025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0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1367" y="2677055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팝업 외의 위치 클릭 시 팝업 닫음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339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기프트카드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받은 카드 팝업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모서리가 둥근 직사각형 46"/>
          <p:cNvSpPr/>
          <p:nvPr/>
        </p:nvSpPr>
        <p:spPr>
          <a:xfrm>
            <a:off x="801188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받은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710362" y="2949939"/>
            <a:ext cx="909174" cy="245114"/>
          </a:xfrm>
          <a:prstGeom prst="roundRect">
            <a:avLst>
              <a:gd name="adj" fmla="val 7475"/>
            </a:avLst>
          </a:prstGeom>
          <a:noFill/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보낸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513438" y="5793961"/>
            <a:ext cx="2787504" cy="22428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kumimoji="1" lang="ko-KR" altLang="en-US" sz="105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기프트</a:t>
            </a: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카드 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https://www.paintnite.com/static/img/gift-card-rotate-2a03605b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6" y="1382123"/>
            <a:ext cx="1859619" cy="1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7149" y="2577605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기프트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카드로 마음을 전하세요</a:t>
            </a:r>
            <a:r>
              <a:rPr lang="en-US" altLang="ko-KR" sz="1100" dirty="0" smtClean="0">
                <a:sym typeface="Wingdings" panose="05000000000000000000" pitchFamily="2" charset="2"/>
              </a:rPr>
              <a:t></a:t>
            </a:r>
            <a:endParaRPr lang="ko-KR" altLang="en-US" sz="11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19536" y="2949939"/>
            <a:ext cx="909174" cy="245114"/>
          </a:xfrm>
          <a:prstGeom prst="roundRect">
            <a:avLst>
              <a:gd name="adj" fmla="val 7475"/>
            </a:avLst>
          </a:prstGeom>
          <a:noFill/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내역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5" name="Placeholder Picture"/>
          <p:cNvGrpSpPr>
            <a:grpSpLocks noChangeAspect="1"/>
          </p:cNvGrpSpPr>
          <p:nvPr/>
        </p:nvGrpSpPr>
        <p:grpSpPr bwMode="auto">
          <a:xfrm>
            <a:off x="801188" y="3305777"/>
            <a:ext cx="1776335" cy="1023627"/>
            <a:chOff x="508000" y="1397000"/>
            <a:chExt cx="1732859" cy="1309029"/>
          </a:xfrm>
        </p:grpSpPr>
        <p:sp>
          <p:nvSpPr>
            <p:cNvPr id="3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73195" y="4375538"/>
            <a:ext cx="1604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보낸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수신 날짜 </a:t>
            </a:r>
            <a:r>
              <a:rPr lang="en-US" altLang="ko-KR" sz="1050" dirty="0" smtClean="0"/>
              <a:t>: 2017.07.18</a:t>
            </a:r>
            <a:endParaRPr lang="ko-KR" altLang="en-US" sz="1050" dirty="0"/>
          </a:p>
        </p:txBody>
      </p:sp>
      <p:grpSp>
        <p:nvGrpSpPr>
          <p:cNvPr id="40" name="Placeholder Picture"/>
          <p:cNvGrpSpPr>
            <a:grpSpLocks noChangeAspect="1"/>
          </p:cNvGrpSpPr>
          <p:nvPr/>
        </p:nvGrpSpPr>
        <p:grpSpPr bwMode="auto">
          <a:xfrm>
            <a:off x="3158939" y="3305777"/>
            <a:ext cx="1776335" cy="1023627"/>
            <a:chOff x="508000" y="1397000"/>
            <a:chExt cx="1732859" cy="1309029"/>
          </a:xfrm>
        </p:grpSpPr>
        <p:sp>
          <p:nvSpPr>
            <p:cNvPr id="41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2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3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0946" y="4375538"/>
            <a:ext cx="1604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보낸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수신 날짜 </a:t>
            </a:r>
            <a:r>
              <a:rPr lang="en-US" altLang="ko-KR" sz="1050" dirty="0" smtClean="0"/>
              <a:t>: 2017.07.18</a:t>
            </a:r>
            <a:endParaRPr lang="ko-KR" altLang="en-US" sz="1050" dirty="0"/>
          </a:p>
        </p:txBody>
      </p:sp>
      <p:grpSp>
        <p:nvGrpSpPr>
          <p:cNvPr id="45" name="Placeholder Picture"/>
          <p:cNvGrpSpPr>
            <a:grpSpLocks noChangeAspect="1"/>
          </p:cNvGrpSpPr>
          <p:nvPr/>
        </p:nvGrpSpPr>
        <p:grpSpPr bwMode="auto">
          <a:xfrm>
            <a:off x="5544683" y="3305777"/>
            <a:ext cx="1776335" cy="1023627"/>
            <a:chOff x="508000" y="1397000"/>
            <a:chExt cx="1732859" cy="1309029"/>
          </a:xfrm>
        </p:grpSpPr>
        <p:sp>
          <p:nvSpPr>
            <p:cNvPr id="4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8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9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516690" y="4375538"/>
            <a:ext cx="1604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보낸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수신 날짜 </a:t>
            </a:r>
            <a:r>
              <a:rPr lang="en-US" altLang="ko-KR" sz="1050" dirty="0" smtClean="0"/>
              <a:t>: 2017.07.18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164180" y="1270260"/>
            <a:ext cx="7809436" cy="5233323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5775" y="1962403"/>
            <a:ext cx="5709036" cy="32155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Your eGift Card Previ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67" y="2086553"/>
            <a:ext cx="5510159" cy="29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1408" y="2756665"/>
            <a:ext cx="15664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생일 축하해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친구랑 마음에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드는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축제에 가서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재미있는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시간 보내</a:t>
            </a:r>
            <a:r>
              <a:rPr lang="en-US" altLang="ko-KR" sz="1400" dirty="0" smtClean="0"/>
              <a:t>^__^</a:t>
            </a:r>
            <a:endParaRPr lang="ko-KR" alt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8" name="Rectangle 49"/>
          <p:cNvSpPr>
            <a:spLocks noChangeArrowheads="1"/>
          </p:cNvSpPr>
          <p:nvPr/>
        </p:nvSpPr>
        <p:spPr bwMode="auto">
          <a:xfrm>
            <a:off x="520937" y="175362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0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기프트카드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보낸 카드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모서리가 둥근 직사각형 46"/>
          <p:cNvSpPr/>
          <p:nvPr/>
        </p:nvSpPr>
        <p:spPr>
          <a:xfrm>
            <a:off x="801188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받은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710362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보낸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https://www.paintnite.com/static/img/gift-card-rotate-2a03605b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6" y="1382123"/>
            <a:ext cx="1859619" cy="1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7149" y="2577605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기프트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카드로 마음을 전하세요</a:t>
            </a:r>
            <a:r>
              <a:rPr lang="en-US" altLang="ko-KR" sz="1100" dirty="0" smtClean="0">
                <a:sym typeface="Wingdings" panose="05000000000000000000" pitchFamily="2" charset="2"/>
              </a:rPr>
              <a:t></a:t>
            </a:r>
            <a:endParaRPr lang="ko-KR" altLang="en-US" sz="11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19536" y="2949939"/>
            <a:ext cx="909174" cy="245114"/>
          </a:xfrm>
          <a:prstGeom prst="roundRect">
            <a:avLst>
              <a:gd name="adj" fmla="val 7475"/>
            </a:avLst>
          </a:prstGeom>
          <a:noFill/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내역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513438" y="5793961"/>
            <a:ext cx="2787504" cy="22428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보낸 </a:t>
            </a:r>
            <a:r>
              <a:rPr kumimoji="1" lang="ko-KR" altLang="en-US" sz="105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기프트</a:t>
            </a: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카드 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Placeholder Picture"/>
          <p:cNvGrpSpPr>
            <a:grpSpLocks noChangeAspect="1"/>
          </p:cNvGrpSpPr>
          <p:nvPr/>
        </p:nvGrpSpPr>
        <p:grpSpPr bwMode="auto">
          <a:xfrm>
            <a:off x="801188" y="3305777"/>
            <a:ext cx="1776335" cy="1023627"/>
            <a:chOff x="508000" y="1397000"/>
            <a:chExt cx="1732859" cy="1309029"/>
          </a:xfrm>
        </p:grpSpPr>
        <p:sp>
          <p:nvSpPr>
            <p:cNvPr id="7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773195" y="4597075"/>
            <a:ext cx="15440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받는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발신 날짜 </a:t>
            </a:r>
            <a:r>
              <a:rPr lang="en-US" altLang="ko-KR" sz="1050" dirty="0" smtClean="0"/>
              <a:t>: 2017.07.18</a:t>
            </a:r>
          </a:p>
          <a:p>
            <a:r>
              <a:rPr lang="ko-KR" altLang="en-US" sz="1050" dirty="0" smtClean="0"/>
              <a:t>선물 포인트 </a:t>
            </a:r>
            <a:r>
              <a:rPr lang="en-US" altLang="ko-KR" sz="1050" dirty="0" smtClean="0"/>
              <a:t>: 10000p</a:t>
            </a:r>
            <a:endParaRPr lang="ko-KR" altLang="en-US" sz="1050" dirty="0"/>
          </a:p>
        </p:txBody>
      </p:sp>
      <p:grpSp>
        <p:nvGrpSpPr>
          <p:cNvPr id="76" name="Placeholder Picture"/>
          <p:cNvGrpSpPr>
            <a:grpSpLocks noChangeAspect="1"/>
          </p:cNvGrpSpPr>
          <p:nvPr/>
        </p:nvGrpSpPr>
        <p:grpSpPr bwMode="auto">
          <a:xfrm>
            <a:off x="3158939" y="3305777"/>
            <a:ext cx="1776335" cy="1023627"/>
            <a:chOff x="508000" y="1397000"/>
            <a:chExt cx="1732859" cy="1309029"/>
          </a:xfrm>
        </p:grpSpPr>
        <p:sp>
          <p:nvSpPr>
            <p:cNvPr id="77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8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9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3130946" y="4597075"/>
            <a:ext cx="15440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받는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발신 날짜 </a:t>
            </a:r>
            <a:r>
              <a:rPr lang="en-US" altLang="ko-KR" sz="1050" dirty="0" smtClean="0"/>
              <a:t>: 2017.07.18</a:t>
            </a:r>
          </a:p>
          <a:p>
            <a:r>
              <a:rPr lang="ko-KR" altLang="en-US" sz="1050" dirty="0"/>
              <a:t>선물 포인트 </a:t>
            </a:r>
            <a:r>
              <a:rPr lang="en-US" altLang="ko-KR" sz="1050" dirty="0"/>
              <a:t>: </a:t>
            </a:r>
            <a:r>
              <a:rPr lang="en-US" altLang="ko-KR" sz="1050" dirty="0" smtClean="0"/>
              <a:t>10000p</a:t>
            </a:r>
            <a:endParaRPr lang="ko-KR" altLang="en-US" sz="1050" dirty="0"/>
          </a:p>
        </p:txBody>
      </p:sp>
      <p:grpSp>
        <p:nvGrpSpPr>
          <p:cNvPr id="81" name="Placeholder Picture"/>
          <p:cNvGrpSpPr>
            <a:grpSpLocks noChangeAspect="1"/>
          </p:cNvGrpSpPr>
          <p:nvPr/>
        </p:nvGrpSpPr>
        <p:grpSpPr bwMode="auto">
          <a:xfrm>
            <a:off x="5544683" y="3305777"/>
            <a:ext cx="1776335" cy="1023627"/>
            <a:chOff x="508000" y="1397000"/>
            <a:chExt cx="1732859" cy="1309029"/>
          </a:xfrm>
        </p:grpSpPr>
        <p:sp>
          <p:nvSpPr>
            <p:cNvPr id="8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516690" y="4597075"/>
            <a:ext cx="15440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받는 사람 </a:t>
            </a:r>
            <a:r>
              <a:rPr lang="en-US" altLang="ko-KR" sz="1050" dirty="0" smtClean="0"/>
              <a:t>: </a:t>
            </a:r>
            <a:r>
              <a:rPr lang="en-US" altLang="ko-KR" sz="1050" dirty="0" err="1" smtClean="0"/>
              <a:t>Gractor</a:t>
            </a:r>
            <a:endParaRPr lang="en-US" altLang="ko-KR" sz="1050" dirty="0" smtClean="0"/>
          </a:p>
          <a:p>
            <a:r>
              <a:rPr lang="ko-KR" altLang="en-US" sz="1050" dirty="0" smtClean="0"/>
              <a:t>발신 날짜 </a:t>
            </a:r>
            <a:r>
              <a:rPr lang="en-US" altLang="ko-KR" sz="1050" dirty="0" smtClean="0"/>
              <a:t>: 2017.07.18</a:t>
            </a:r>
          </a:p>
          <a:p>
            <a:r>
              <a:rPr lang="ko-KR" altLang="en-US" sz="1050" dirty="0"/>
              <a:t>선물 포인트 </a:t>
            </a:r>
            <a:r>
              <a:rPr lang="en-US" altLang="ko-KR" sz="1050" dirty="0"/>
              <a:t>: </a:t>
            </a:r>
            <a:r>
              <a:rPr lang="en-US" altLang="ko-KR" sz="1050" dirty="0" smtClean="0"/>
              <a:t>10000p</a:t>
            </a:r>
            <a:endParaRPr lang="ko-KR" altLang="en-US" sz="1050" dirty="0"/>
          </a:p>
        </p:txBody>
      </p:sp>
      <p:sp>
        <p:nvSpPr>
          <p:cNvPr id="91" name="TextBox 90"/>
          <p:cNvSpPr txBox="1"/>
          <p:nvPr/>
        </p:nvSpPr>
        <p:spPr>
          <a:xfrm>
            <a:off x="773195" y="437358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선물이야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130946" y="437358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선물이야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5525253" y="437358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선물이야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1367" y="1912320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정렬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 문화프로그램들은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행사임박날짜순 으로 보여준다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선택하여 한번에 예매 할 수 있다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찜취소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찜한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문화프로그램을 취소 할 수 있다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기프트카드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내역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695050" y="9743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56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5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6" name="Picture 4" descr="관련 이미지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모서리가 둥근 직사각형 46"/>
          <p:cNvSpPr/>
          <p:nvPr/>
        </p:nvSpPr>
        <p:spPr>
          <a:xfrm>
            <a:off x="801188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받은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710362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/>
          </a:solidFill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보낸 카드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62" y="3669242"/>
            <a:ext cx="6822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선물이야               광명 예술 축제</a:t>
            </a:r>
            <a:r>
              <a:rPr lang="en-US" altLang="ko-KR" sz="1200" dirty="0" smtClean="0"/>
              <a:t>!                      -5000p            </a:t>
            </a:r>
            <a:r>
              <a:rPr lang="en-US" altLang="ko-KR" sz="1200" dirty="0" err="1" smtClean="0"/>
              <a:t>5000p</a:t>
            </a:r>
            <a:r>
              <a:rPr lang="en-US" altLang="ko-KR" sz="1200" dirty="0" smtClean="0"/>
              <a:t>         2017.07.17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774727" y="3352561"/>
            <a:ext cx="684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 카드                 사용 내역                        사용 포인트     잔여 포인트      사용 날짜</a:t>
            </a:r>
            <a:endParaRPr lang="ko-KR" altLang="en-US" sz="12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829525" y="5793961"/>
            <a:ext cx="2086076" cy="217988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내역 더 보기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 descr="https://www.paintnite.com/static/img/gift-card-rotate-2a03605b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6" y="1382123"/>
            <a:ext cx="1859619" cy="1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7149" y="2577605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기프트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카드로 마음을 전하세요</a:t>
            </a:r>
            <a:r>
              <a:rPr lang="en-US" altLang="ko-KR" sz="1100" dirty="0" smtClean="0">
                <a:sym typeface="Wingdings" panose="05000000000000000000" pitchFamily="2" charset="2"/>
              </a:rPr>
              <a:t></a:t>
            </a:r>
            <a:endParaRPr lang="ko-KR" altLang="en-US" sz="11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19536" y="2949939"/>
            <a:ext cx="909174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cap="sq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내역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062" y="3947314"/>
            <a:ext cx="688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선물이야                </a:t>
            </a:r>
            <a:r>
              <a:rPr lang="ko-KR" altLang="en-US" sz="1200" dirty="0" err="1" smtClean="0"/>
              <a:t>고컬쳐</a:t>
            </a:r>
            <a:r>
              <a:rPr lang="ko-KR" altLang="en-US" sz="1200" dirty="0" smtClean="0"/>
              <a:t> 뮤지컬  </a:t>
            </a:r>
            <a:r>
              <a:rPr lang="en-US" altLang="ko-KR" sz="1200" dirty="0" smtClean="0"/>
              <a:t>                     -2000p            3000p         2017.07.17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680772" y="969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1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22898" y="670987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기프트카드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페이지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카드 보내기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69" y="9275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0926" y="1349927"/>
            <a:ext cx="3241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기프트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카드로 마음을 전하세요</a:t>
            </a:r>
            <a:r>
              <a:rPr lang="en-US" altLang="ko-KR" sz="1600" dirty="0" smtClean="0">
                <a:sym typeface="Wingdings" panose="05000000000000000000" pitchFamily="2" charset="2"/>
              </a:rPr>
              <a:t></a:t>
            </a:r>
            <a:endParaRPr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221600" y="1735337"/>
            <a:ext cx="3382275" cy="1743319"/>
            <a:chOff x="844888" y="1927399"/>
            <a:chExt cx="3249317" cy="1729763"/>
          </a:xfrm>
        </p:grpSpPr>
        <p:pic>
          <p:nvPicPr>
            <p:cNvPr id="67" name="Picture 2" descr="Your eGift Card Pre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88" y="1927399"/>
              <a:ext cx="3249317" cy="1729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975687" y="2383592"/>
              <a:ext cx="103105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함께 보낼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메시지를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작성해주세요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38782" y="546343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선물 포인트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334542" y="5491944"/>
            <a:ext cx="960537" cy="236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268396" y="546343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2238782" y="57898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받는 사람</a:t>
            </a:r>
            <a:endParaRPr lang="ko-KR" altLang="en-US" sz="1200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967635" y="5817569"/>
            <a:ext cx="467231" cy="215628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endParaRPr kumimoji="1"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334542" y="5807158"/>
            <a:ext cx="1591449" cy="236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315536" y="5167113"/>
            <a:ext cx="3102854" cy="236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300291" y="5141861"/>
            <a:ext cx="2549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기프트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카드의 제목을 입력해 주세요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0" name="Placeholder Picture"/>
          <p:cNvGrpSpPr>
            <a:grpSpLocks noChangeAspect="1"/>
          </p:cNvGrpSpPr>
          <p:nvPr/>
        </p:nvGrpSpPr>
        <p:grpSpPr bwMode="auto">
          <a:xfrm>
            <a:off x="2300291" y="3896511"/>
            <a:ext cx="945478" cy="544839"/>
            <a:chOff x="508000" y="1397000"/>
            <a:chExt cx="1732859" cy="1309029"/>
          </a:xfrm>
        </p:grpSpPr>
        <p:sp>
          <p:nvSpPr>
            <p:cNvPr id="81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2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3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85" name="모서리가 둥근 직사각형 84"/>
          <p:cNvSpPr/>
          <p:nvPr/>
        </p:nvSpPr>
        <p:spPr>
          <a:xfrm>
            <a:off x="2309686" y="3546683"/>
            <a:ext cx="1141182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카드 이미지 선택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490827" y="3546683"/>
            <a:ext cx="956491" cy="245114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 cap="sq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첨부 파일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7" name="Placeholder Picture"/>
          <p:cNvGrpSpPr>
            <a:grpSpLocks noChangeAspect="1"/>
          </p:cNvGrpSpPr>
          <p:nvPr/>
        </p:nvGrpSpPr>
        <p:grpSpPr bwMode="auto">
          <a:xfrm>
            <a:off x="3420808" y="3896511"/>
            <a:ext cx="945478" cy="544839"/>
            <a:chOff x="508000" y="1397000"/>
            <a:chExt cx="1732859" cy="1309029"/>
          </a:xfrm>
        </p:grpSpPr>
        <p:sp>
          <p:nvSpPr>
            <p:cNvPr id="8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9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91" name="Placeholder Picture"/>
          <p:cNvGrpSpPr>
            <a:grpSpLocks noChangeAspect="1"/>
          </p:cNvGrpSpPr>
          <p:nvPr/>
        </p:nvGrpSpPr>
        <p:grpSpPr bwMode="auto">
          <a:xfrm>
            <a:off x="4531908" y="3896511"/>
            <a:ext cx="945478" cy="544839"/>
            <a:chOff x="508000" y="1397000"/>
            <a:chExt cx="1732859" cy="1309029"/>
          </a:xfrm>
        </p:grpSpPr>
        <p:sp>
          <p:nvSpPr>
            <p:cNvPr id="9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9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9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95" name="Placeholder Picture"/>
          <p:cNvGrpSpPr>
            <a:grpSpLocks noChangeAspect="1"/>
          </p:cNvGrpSpPr>
          <p:nvPr/>
        </p:nvGrpSpPr>
        <p:grpSpPr bwMode="auto">
          <a:xfrm>
            <a:off x="2300291" y="4513057"/>
            <a:ext cx="945478" cy="544839"/>
            <a:chOff x="508000" y="1397000"/>
            <a:chExt cx="1732859" cy="1309029"/>
          </a:xfrm>
        </p:grpSpPr>
        <p:sp>
          <p:nvSpPr>
            <p:cNvPr id="9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9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9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99" name="Placeholder Picture"/>
          <p:cNvGrpSpPr>
            <a:grpSpLocks noChangeAspect="1"/>
          </p:cNvGrpSpPr>
          <p:nvPr/>
        </p:nvGrpSpPr>
        <p:grpSpPr bwMode="auto">
          <a:xfrm>
            <a:off x="3420808" y="4513057"/>
            <a:ext cx="945478" cy="544839"/>
            <a:chOff x="508000" y="1397000"/>
            <a:chExt cx="1732859" cy="1309029"/>
          </a:xfrm>
        </p:grpSpPr>
        <p:sp>
          <p:nvSpPr>
            <p:cNvPr id="10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03" name="Placeholder Picture"/>
          <p:cNvGrpSpPr>
            <a:grpSpLocks noChangeAspect="1"/>
          </p:cNvGrpSpPr>
          <p:nvPr/>
        </p:nvGrpSpPr>
        <p:grpSpPr bwMode="auto">
          <a:xfrm>
            <a:off x="4531908" y="4513057"/>
            <a:ext cx="945478" cy="544839"/>
            <a:chOff x="508000" y="1397000"/>
            <a:chExt cx="1732859" cy="1309029"/>
          </a:xfrm>
        </p:grpSpPr>
        <p:sp>
          <p:nvSpPr>
            <p:cNvPr id="10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-150" dirty="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3490827" y="6147086"/>
            <a:ext cx="579572" cy="252388"/>
          </a:xfrm>
          <a:prstGeom prst="roundRect">
            <a:avLst>
              <a:gd name="adj" fmla="val 7475"/>
            </a:avLst>
          </a:prstGeom>
          <a:solidFill>
            <a:srgbClr val="FECACA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구매</a:t>
            </a:r>
            <a:endParaRPr kumimoji="1"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 flipH="1">
            <a:off x="2017842" y="4238133"/>
            <a:ext cx="117260" cy="355742"/>
            <a:chOff x="5600700" y="1930934"/>
            <a:chExt cx="237392" cy="606376"/>
          </a:xfrm>
        </p:grpSpPr>
        <p:cxnSp>
          <p:nvCxnSpPr>
            <p:cNvPr id="109" name="직선 연결선 108"/>
            <p:cNvCxnSpPr/>
            <p:nvPr/>
          </p:nvCxnSpPr>
          <p:spPr>
            <a:xfrm>
              <a:off x="5600700" y="1930934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H="1">
              <a:off x="5600700" y="2233768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/>
          <p:cNvGrpSpPr/>
          <p:nvPr/>
        </p:nvGrpSpPr>
        <p:grpSpPr>
          <a:xfrm>
            <a:off x="5668410" y="4238133"/>
            <a:ext cx="117260" cy="355742"/>
            <a:chOff x="5600700" y="1930934"/>
            <a:chExt cx="237392" cy="606376"/>
          </a:xfrm>
        </p:grpSpPr>
        <p:cxnSp>
          <p:nvCxnSpPr>
            <p:cNvPr id="116" name="직선 연결선 115"/>
            <p:cNvCxnSpPr/>
            <p:nvPr/>
          </p:nvCxnSpPr>
          <p:spPr>
            <a:xfrm>
              <a:off x="5600700" y="1930934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flipH="1">
              <a:off x="5600700" y="2233768"/>
              <a:ext cx="237392" cy="303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64180" y="969829"/>
            <a:ext cx="7958886" cy="343081"/>
            <a:chOff x="164180" y="969829"/>
            <a:chExt cx="7958886" cy="343081"/>
          </a:xfrm>
        </p:grpSpPr>
        <p:sp>
          <p:nvSpPr>
            <p:cNvPr id="54" name="TextBox 53"/>
            <p:cNvSpPr txBox="1"/>
            <p:nvPr/>
          </p:nvSpPr>
          <p:spPr>
            <a:xfrm>
              <a:off x="7695050" y="9743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164180" y="1024098"/>
              <a:ext cx="7958886" cy="262266"/>
              <a:chOff x="164180" y="1024098"/>
              <a:chExt cx="7958886" cy="262266"/>
            </a:xfrm>
          </p:grpSpPr>
          <p:sp>
            <p:nvSpPr>
              <p:cNvPr id="56" name="Shape 1283"/>
              <p:cNvSpPr/>
              <p:nvPr/>
            </p:nvSpPr>
            <p:spPr>
              <a:xfrm>
                <a:off x="164180" y="1029117"/>
                <a:ext cx="7824681" cy="253551"/>
              </a:xfrm>
              <a:prstGeom prst="rect">
                <a:avLst/>
              </a:prstGeom>
              <a:solidFill>
                <a:srgbClr val="3F3F3F"/>
              </a:solidFill>
              <a:ln w="12700" cap="flat" cmpd="sng">
                <a:solidFill>
                  <a:srgbClr val="3F3F3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ko-KR" sz="1000" dirty="0">
                    <a:solidFill>
                      <a:schemeClr val="lt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	</a:t>
                </a:r>
              </a:p>
            </p:txBody>
          </p:sp>
          <p:sp>
            <p:nvSpPr>
              <p:cNvPr id="58" name="Shape 1374"/>
              <p:cNvSpPr/>
              <p:nvPr/>
            </p:nvSpPr>
            <p:spPr>
              <a:xfrm>
                <a:off x="286026" y="1026328"/>
                <a:ext cx="648071" cy="260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로고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9" name="Shape 1374"/>
              <p:cNvSpPr/>
              <p:nvPr/>
            </p:nvSpPr>
            <p:spPr>
              <a:xfrm>
                <a:off x="6379687" y="1024098"/>
                <a:ext cx="1743379" cy="256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닉네임 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934098" y="1064964"/>
                <a:ext cx="999640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내 위치</a:t>
                </a:r>
                <a:endParaRPr lang="ko-KR" altLang="en-US" sz="800" dirty="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1726783" y="1073202"/>
                <a:ext cx="206955" cy="17665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1751202" y="1097915"/>
                <a:ext cx="151324" cy="1379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807377" y="1139106"/>
                <a:ext cx="45719" cy="5229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002494" y="1064964"/>
                <a:ext cx="3218798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592" y="1043902"/>
                <a:ext cx="243016" cy="22635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66" name="Picture 4" descr="관련 이미지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3036" y="1059839"/>
                <a:ext cx="201775" cy="201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8" name="TextBox 117"/>
            <p:cNvSpPr txBox="1"/>
            <p:nvPr/>
          </p:nvSpPr>
          <p:spPr>
            <a:xfrm>
              <a:off x="7680772" y="96982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49"/>
          <p:cNvSpPr>
            <a:spLocks noChangeArrowheads="1"/>
          </p:cNvSpPr>
          <p:nvPr/>
        </p:nvSpPr>
        <p:spPr bwMode="auto">
          <a:xfrm>
            <a:off x="4357624" y="2000391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Rectangle 49"/>
          <p:cNvSpPr>
            <a:spLocks noChangeArrowheads="1"/>
          </p:cNvSpPr>
          <p:nvPr/>
        </p:nvSpPr>
        <p:spPr bwMode="auto">
          <a:xfrm>
            <a:off x="2078579" y="3562644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Rectangle 49"/>
          <p:cNvSpPr>
            <a:spLocks noChangeArrowheads="1"/>
          </p:cNvSpPr>
          <p:nvPr/>
        </p:nvSpPr>
        <p:spPr bwMode="auto">
          <a:xfrm>
            <a:off x="3447570" y="349554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73" name="Rectangle 49"/>
          <p:cNvSpPr>
            <a:spLocks noChangeArrowheads="1"/>
          </p:cNvSpPr>
          <p:nvPr/>
        </p:nvSpPr>
        <p:spPr bwMode="auto">
          <a:xfrm>
            <a:off x="2067493" y="4772391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75" name="Rectangle 49"/>
          <p:cNvSpPr>
            <a:spLocks noChangeArrowheads="1"/>
          </p:cNvSpPr>
          <p:nvPr/>
        </p:nvSpPr>
        <p:spPr bwMode="auto">
          <a:xfrm>
            <a:off x="4843920" y="568642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Rectangle 49"/>
          <p:cNvSpPr>
            <a:spLocks noChangeArrowheads="1"/>
          </p:cNvSpPr>
          <p:nvPr/>
        </p:nvSpPr>
        <p:spPr bwMode="auto">
          <a:xfrm>
            <a:off x="3270483" y="618701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991367" y="2793087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기프트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카드와 함께 보낼 메시지 입력 창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카드의 이미지를 선택할 수 있다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선택한 첨부 파일로 카드 이미지 지정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선택할 수 있도록 제공하는 카드 이미지들의 슬라이드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받는 사람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검색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기프트카드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구매 페이지로 이동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22898" y="670987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등록 페이지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158097" y="218197"/>
            <a:ext cx="2817999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424740" y="1427594"/>
            <a:ext cx="248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행사 등록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3108731" y="1939999"/>
            <a:ext cx="2742992" cy="24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9588" y="1907377"/>
            <a:ext cx="117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행사 제목</a:t>
            </a:r>
            <a:endParaRPr lang="ko-KR" alt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1529588" y="2550681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행사 기간</a:t>
            </a:r>
            <a:endParaRPr lang="ko-KR" altLang="en-US" sz="1400" dirty="0"/>
          </a:p>
        </p:txBody>
      </p:sp>
      <p:sp>
        <p:nvSpPr>
          <p:cNvPr id="65" name="직사각형 64"/>
          <p:cNvSpPr/>
          <p:nvPr/>
        </p:nvSpPr>
        <p:spPr>
          <a:xfrm>
            <a:off x="3108731" y="2598243"/>
            <a:ext cx="1383273" cy="2411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29588" y="3191704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입장료</a:t>
            </a:r>
            <a:endParaRPr lang="ko-KR" altLang="en-US" sz="1400" dirty="0"/>
          </a:p>
        </p:txBody>
      </p:sp>
      <p:sp>
        <p:nvSpPr>
          <p:cNvPr id="69" name="직사각형 68"/>
          <p:cNvSpPr/>
          <p:nvPr/>
        </p:nvSpPr>
        <p:spPr>
          <a:xfrm>
            <a:off x="1657350" y="3868965"/>
            <a:ext cx="4841486" cy="709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46037" y="3510365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행사 설명</a:t>
            </a:r>
            <a:endParaRPr lang="ko-KR" alt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529588" y="2859602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관람 시간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1566354" y="5804701"/>
            <a:ext cx="117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Homepage</a:t>
            </a:r>
            <a:endParaRPr lang="ko-KR" altLang="en-US" sz="1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529588" y="2235125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</a:t>
            </a:r>
            <a:endParaRPr lang="ko-KR" altLang="en-US" sz="1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529588" y="5488459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문의번호</a:t>
            </a:r>
            <a:endParaRPr lang="ko-KR" altLang="en-US" sz="1400" dirty="0"/>
          </a:p>
        </p:txBody>
      </p:sp>
      <p:sp>
        <p:nvSpPr>
          <p:cNvPr id="149" name="직사각형 148"/>
          <p:cNvSpPr/>
          <p:nvPr/>
        </p:nvSpPr>
        <p:spPr>
          <a:xfrm>
            <a:off x="3108731" y="2283317"/>
            <a:ext cx="2742992" cy="24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카테고리 선택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91444" y="2282309"/>
            <a:ext cx="170465" cy="241936"/>
            <a:chOff x="3862534" y="2591260"/>
            <a:chExt cx="170465" cy="241936"/>
          </a:xfrm>
        </p:grpSpPr>
        <p:sp>
          <p:nvSpPr>
            <p:cNvPr id="150" name="직사각형 149"/>
            <p:cNvSpPr/>
            <p:nvPr/>
          </p:nvSpPr>
          <p:spPr>
            <a:xfrm>
              <a:off x="3862534" y="2591260"/>
              <a:ext cx="170465" cy="24193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이등변 삼각형 150"/>
            <p:cNvSpPr/>
            <p:nvPr/>
          </p:nvSpPr>
          <p:spPr>
            <a:xfrm flipV="1">
              <a:off x="3865073" y="2694315"/>
              <a:ext cx="164989" cy="84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122" name="Picture 2" descr="달력 아이콘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52" y="2583081"/>
            <a:ext cx="236144" cy="2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/>
          <p:cNvSpPr txBox="1"/>
          <p:nvPr/>
        </p:nvSpPr>
        <p:spPr>
          <a:xfrm>
            <a:off x="4801426" y="2560803"/>
            <a:ext cx="54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~</a:t>
            </a:r>
            <a:endParaRPr lang="ko-KR" altLang="en-US" sz="1400" dirty="0"/>
          </a:p>
        </p:txBody>
      </p:sp>
      <p:sp>
        <p:nvSpPr>
          <p:cNvPr id="156" name="직사각형 155"/>
          <p:cNvSpPr/>
          <p:nvPr/>
        </p:nvSpPr>
        <p:spPr>
          <a:xfrm>
            <a:off x="3108731" y="2888733"/>
            <a:ext cx="2742992" cy="24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108731" y="3208816"/>
            <a:ext cx="2742992" cy="24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124685" y="2598243"/>
            <a:ext cx="1383273" cy="2411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0" name="Picture 2" descr="달력 아이콘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306" y="2583081"/>
            <a:ext cx="236144" cy="2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직사각형 165"/>
          <p:cNvSpPr/>
          <p:nvPr/>
        </p:nvSpPr>
        <p:spPr>
          <a:xfrm>
            <a:off x="3108731" y="551303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882621" y="551303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656511" y="551303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654034" y="5421972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4424570" y="5420090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71" name="직사각형 170"/>
          <p:cNvSpPr/>
          <p:nvPr/>
        </p:nvSpPr>
        <p:spPr>
          <a:xfrm>
            <a:off x="3108731" y="5849276"/>
            <a:ext cx="2742992" cy="24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57350" y="4956725"/>
            <a:ext cx="4841486" cy="440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46037" y="4627958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할인 정보</a:t>
            </a:r>
            <a:endParaRPr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64180" y="969829"/>
            <a:ext cx="7958886" cy="343081"/>
            <a:chOff x="164180" y="969829"/>
            <a:chExt cx="7958886" cy="343081"/>
          </a:xfrm>
        </p:grpSpPr>
        <p:sp>
          <p:nvSpPr>
            <p:cNvPr id="43" name="TextBox 42"/>
            <p:cNvSpPr txBox="1"/>
            <p:nvPr/>
          </p:nvSpPr>
          <p:spPr>
            <a:xfrm>
              <a:off x="7695050" y="97435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64180" y="1024098"/>
              <a:ext cx="7958886" cy="262266"/>
              <a:chOff x="164180" y="1024098"/>
              <a:chExt cx="7958886" cy="262266"/>
            </a:xfrm>
          </p:grpSpPr>
          <p:sp>
            <p:nvSpPr>
              <p:cNvPr id="46" name="Shape 1283"/>
              <p:cNvSpPr/>
              <p:nvPr/>
            </p:nvSpPr>
            <p:spPr>
              <a:xfrm>
                <a:off x="164180" y="1029117"/>
                <a:ext cx="7824681" cy="253551"/>
              </a:xfrm>
              <a:prstGeom prst="rect">
                <a:avLst/>
              </a:prstGeom>
              <a:solidFill>
                <a:srgbClr val="3F3F3F"/>
              </a:solidFill>
              <a:ln w="12700" cap="flat" cmpd="sng">
                <a:solidFill>
                  <a:srgbClr val="3F3F3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ko-KR" sz="1000" dirty="0">
                    <a:solidFill>
                      <a:schemeClr val="lt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	</a:t>
                </a:r>
              </a:p>
            </p:txBody>
          </p:sp>
          <p:sp>
            <p:nvSpPr>
              <p:cNvPr id="47" name="Shape 1374"/>
              <p:cNvSpPr/>
              <p:nvPr/>
            </p:nvSpPr>
            <p:spPr>
              <a:xfrm>
                <a:off x="286026" y="1026328"/>
                <a:ext cx="648071" cy="260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로고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8" name="Shape 1374"/>
              <p:cNvSpPr/>
              <p:nvPr/>
            </p:nvSpPr>
            <p:spPr>
              <a:xfrm>
                <a:off x="6379687" y="1024098"/>
                <a:ext cx="1743379" cy="256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닉네임 </a:t>
                </a:r>
                <a:endParaRPr lang="ko-KR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4098" y="1064964"/>
                <a:ext cx="999640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내 위치</a:t>
                </a:r>
                <a:endParaRPr lang="ko-KR" altLang="en-US" sz="800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726783" y="1073202"/>
                <a:ext cx="206955" cy="17665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1751202" y="1097915"/>
                <a:ext cx="151324" cy="1379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1807377" y="1139106"/>
                <a:ext cx="45719" cy="5229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002494" y="1064964"/>
                <a:ext cx="3218798" cy="1955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592" y="1043902"/>
                <a:ext cx="243016" cy="22635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5" name="Picture 4" descr="관련 이미지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3036" y="1059839"/>
                <a:ext cx="201775" cy="201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7680772" y="96982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-p</a:t>
              </a:r>
            </a:p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플친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69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282"/>
          <p:cNvSpPr/>
          <p:nvPr/>
        </p:nvSpPr>
        <p:spPr>
          <a:xfrm>
            <a:off x="164433" y="101997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2097" y="670987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회원가입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찾기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아이디 찾기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 찾기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비밀번호 찾기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SNS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네이버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사용하여 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SNS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연동 로그인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00213" y="2832439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00123" y="2801819"/>
            <a:ext cx="964858" cy="692951"/>
          </a:xfrm>
          <a:prstGeom prst="roundRect">
            <a:avLst/>
          </a:prstGeom>
          <a:solidFill>
            <a:srgbClr val="FF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42758" y="2780367"/>
            <a:ext cx="5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1985" y="3216387"/>
            <a:ext cx="153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PASSWORD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200213" y="3271229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89" y="3493654"/>
            <a:ext cx="1866900" cy="2952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826" y="4616278"/>
            <a:ext cx="2246715" cy="5059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4615" y="3946274"/>
            <a:ext cx="2428875" cy="762000"/>
          </a:xfrm>
          <a:prstGeom prst="rect">
            <a:avLst/>
          </a:prstGeom>
        </p:spPr>
      </p:pic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49"/>
          <p:cNvSpPr>
            <a:spLocks noChangeArrowheads="1"/>
          </p:cNvSpPr>
          <p:nvPr/>
        </p:nvSpPr>
        <p:spPr bwMode="auto">
          <a:xfrm>
            <a:off x="2995858" y="340571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3650200" y="3431272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39" name="Rectangle 49"/>
          <p:cNvSpPr>
            <a:spLocks noChangeArrowheads="1"/>
          </p:cNvSpPr>
          <p:nvPr/>
        </p:nvSpPr>
        <p:spPr bwMode="auto">
          <a:xfrm>
            <a:off x="4214848" y="339592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Rectangle 49"/>
          <p:cNvSpPr>
            <a:spLocks noChangeArrowheads="1"/>
          </p:cNvSpPr>
          <p:nvPr/>
        </p:nvSpPr>
        <p:spPr bwMode="auto">
          <a:xfrm>
            <a:off x="2802877" y="386735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63523" y="2231638"/>
            <a:ext cx="248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69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8"/>
            <a:ext cx="7809436" cy="572185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등록 페이지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838911" y="756552"/>
            <a:ext cx="3223049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장소 검색 시 지도에서  검색된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를 선택 시 해당 장소로 지정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위도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경도 등 해당 장소의 정보 제공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Rectangle 49"/>
          <p:cNvSpPr>
            <a:spLocks noChangeArrowheads="1"/>
          </p:cNvSpPr>
          <p:nvPr/>
        </p:nvSpPr>
        <p:spPr bwMode="auto">
          <a:xfrm>
            <a:off x="9081181" y="3228765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72716" y="1214517"/>
            <a:ext cx="5462239" cy="5302340"/>
            <a:chOff x="1163777" y="1378567"/>
            <a:chExt cx="5462239" cy="5302340"/>
          </a:xfrm>
        </p:grpSpPr>
        <p:sp>
          <p:nvSpPr>
            <p:cNvPr id="62" name="TextBox 61"/>
            <p:cNvSpPr txBox="1"/>
            <p:nvPr/>
          </p:nvSpPr>
          <p:spPr>
            <a:xfrm>
              <a:off x="1529588" y="1378567"/>
              <a:ext cx="1171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대표이미지</a:t>
              </a:r>
              <a:endParaRPr lang="ko-KR" altLang="en-US" sz="14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529588" y="4184845"/>
              <a:ext cx="1539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행사 장소</a:t>
              </a:r>
              <a:endParaRPr lang="ko-KR" altLang="en-US" sz="1400" dirty="0"/>
            </a:p>
          </p:txBody>
        </p:sp>
        <p:grpSp>
          <p:nvGrpSpPr>
            <p:cNvPr id="38" name="Placeholder Picture"/>
            <p:cNvGrpSpPr>
              <a:grpSpLocks noChangeAspect="1"/>
            </p:cNvGrpSpPr>
            <p:nvPr/>
          </p:nvGrpSpPr>
          <p:grpSpPr bwMode="auto">
            <a:xfrm>
              <a:off x="1604663" y="1721513"/>
              <a:ext cx="1504068" cy="1213442"/>
              <a:chOff x="508000" y="1397000"/>
              <a:chExt cx="1732859" cy="1309029"/>
            </a:xfrm>
          </p:grpSpPr>
          <p:sp>
            <p:nvSpPr>
              <p:cNvPr id="39" name="Placeholder Shape"/>
              <p:cNvSpPr>
                <a:spLocks/>
              </p:cNvSpPr>
              <p:nvPr/>
            </p:nvSpPr>
            <p:spPr bwMode="auto">
              <a:xfrm>
                <a:off x="508000" y="1397000"/>
                <a:ext cx="1732859" cy="13090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42" name="Sun"/>
              <p:cNvSpPr>
                <a:spLocks/>
              </p:cNvSpPr>
              <p:nvPr/>
            </p:nvSpPr>
            <p:spPr bwMode="auto">
              <a:xfrm>
                <a:off x="770550" y="1497823"/>
                <a:ext cx="468007" cy="461137"/>
              </a:xfrm>
              <a:prstGeom prst="ellipse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43" name="Mountains"/>
              <p:cNvSpPr>
                <a:spLocks/>
              </p:cNvSpPr>
              <p:nvPr/>
            </p:nvSpPr>
            <p:spPr bwMode="auto">
              <a:xfrm>
                <a:off x="570514" y="1617717"/>
                <a:ext cx="1607829" cy="1027415"/>
              </a:xfrm>
              <a:custGeom>
                <a:avLst/>
                <a:gdLst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8" fmla="*/ 0 w 1607829"/>
                  <a:gd name="connsiteY8" fmla="*/ 1027415 h 102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9" h="1027415">
                    <a:moveTo>
                      <a:pt x="0" y="1027415"/>
                    </a:moveTo>
                    <a:lnTo>
                      <a:pt x="1607829" y="1027415"/>
                    </a:lnTo>
                    <a:lnTo>
                      <a:pt x="1607829" y="454288"/>
                    </a:lnTo>
                    <a:lnTo>
                      <a:pt x="1353217" y="0"/>
                    </a:lnTo>
                    <a:lnTo>
                      <a:pt x="1007732" y="734109"/>
                    </a:lnTo>
                    <a:lnTo>
                      <a:pt x="803701" y="529300"/>
                    </a:lnTo>
                    <a:cubicBezTo>
                      <a:pt x="803701" y="529300"/>
                      <a:pt x="521655" y="632126"/>
                      <a:pt x="428640" y="790157"/>
                    </a:cubicBezTo>
                    <a:cubicBezTo>
                      <a:pt x="280331" y="711352"/>
                      <a:pt x="200175" y="790157"/>
                      <a:pt x="200175" y="790157"/>
                    </a:cubicBezTo>
                    <a:lnTo>
                      <a:pt x="0" y="102741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</p:grpSp>
        <p:grpSp>
          <p:nvGrpSpPr>
            <p:cNvPr id="45" name="Placeholder Picture"/>
            <p:cNvGrpSpPr>
              <a:grpSpLocks noChangeAspect="1"/>
            </p:cNvGrpSpPr>
            <p:nvPr/>
          </p:nvGrpSpPr>
          <p:grpSpPr bwMode="auto">
            <a:xfrm>
              <a:off x="1599456" y="3332866"/>
              <a:ext cx="964764" cy="778346"/>
              <a:chOff x="508000" y="1397000"/>
              <a:chExt cx="1732859" cy="1309029"/>
            </a:xfrm>
          </p:grpSpPr>
          <p:sp>
            <p:nvSpPr>
              <p:cNvPr id="46" name="Placeholder Shape"/>
              <p:cNvSpPr>
                <a:spLocks/>
              </p:cNvSpPr>
              <p:nvPr/>
            </p:nvSpPr>
            <p:spPr bwMode="auto">
              <a:xfrm>
                <a:off x="508000" y="1397000"/>
                <a:ext cx="1732859" cy="13090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47" name="Sun"/>
              <p:cNvSpPr>
                <a:spLocks/>
              </p:cNvSpPr>
              <p:nvPr/>
            </p:nvSpPr>
            <p:spPr bwMode="auto">
              <a:xfrm>
                <a:off x="770550" y="1497823"/>
                <a:ext cx="468007" cy="461137"/>
              </a:xfrm>
              <a:prstGeom prst="ellipse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48" name="Mountains"/>
              <p:cNvSpPr>
                <a:spLocks/>
              </p:cNvSpPr>
              <p:nvPr/>
            </p:nvSpPr>
            <p:spPr bwMode="auto">
              <a:xfrm>
                <a:off x="570514" y="1617717"/>
                <a:ext cx="1607829" cy="1027415"/>
              </a:xfrm>
              <a:custGeom>
                <a:avLst/>
                <a:gdLst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8" fmla="*/ 0 w 1607829"/>
                  <a:gd name="connsiteY8" fmla="*/ 1027415 h 102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9" h="1027415">
                    <a:moveTo>
                      <a:pt x="0" y="1027415"/>
                    </a:moveTo>
                    <a:lnTo>
                      <a:pt x="1607829" y="1027415"/>
                    </a:lnTo>
                    <a:lnTo>
                      <a:pt x="1607829" y="454288"/>
                    </a:lnTo>
                    <a:lnTo>
                      <a:pt x="1353217" y="0"/>
                    </a:lnTo>
                    <a:lnTo>
                      <a:pt x="1007732" y="734109"/>
                    </a:lnTo>
                    <a:lnTo>
                      <a:pt x="803701" y="529300"/>
                    </a:lnTo>
                    <a:cubicBezTo>
                      <a:pt x="803701" y="529300"/>
                      <a:pt x="521655" y="632126"/>
                      <a:pt x="428640" y="790157"/>
                    </a:cubicBezTo>
                    <a:cubicBezTo>
                      <a:pt x="280331" y="711352"/>
                      <a:pt x="200175" y="790157"/>
                      <a:pt x="200175" y="790157"/>
                    </a:cubicBezTo>
                    <a:lnTo>
                      <a:pt x="0" y="102741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</p:grpSp>
        <p:grpSp>
          <p:nvGrpSpPr>
            <p:cNvPr id="49" name="Placeholder Picture"/>
            <p:cNvGrpSpPr>
              <a:grpSpLocks noChangeAspect="1"/>
            </p:cNvGrpSpPr>
            <p:nvPr/>
          </p:nvGrpSpPr>
          <p:grpSpPr bwMode="auto">
            <a:xfrm>
              <a:off x="2792430" y="3332866"/>
              <a:ext cx="964764" cy="778346"/>
              <a:chOff x="508000" y="1397000"/>
              <a:chExt cx="1732859" cy="1309029"/>
            </a:xfrm>
          </p:grpSpPr>
          <p:sp>
            <p:nvSpPr>
              <p:cNvPr id="50" name="Placeholder Shape"/>
              <p:cNvSpPr>
                <a:spLocks/>
              </p:cNvSpPr>
              <p:nvPr/>
            </p:nvSpPr>
            <p:spPr bwMode="auto">
              <a:xfrm>
                <a:off x="508000" y="1397000"/>
                <a:ext cx="1732859" cy="13090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51" name="Sun"/>
              <p:cNvSpPr>
                <a:spLocks/>
              </p:cNvSpPr>
              <p:nvPr/>
            </p:nvSpPr>
            <p:spPr bwMode="auto">
              <a:xfrm>
                <a:off x="770550" y="1497823"/>
                <a:ext cx="468007" cy="461137"/>
              </a:xfrm>
              <a:prstGeom prst="ellipse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52" name="Mountains"/>
              <p:cNvSpPr>
                <a:spLocks/>
              </p:cNvSpPr>
              <p:nvPr/>
            </p:nvSpPr>
            <p:spPr bwMode="auto">
              <a:xfrm>
                <a:off x="570514" y="1617717"/>
                <a:ext cx="1607829" cy="1027415"/>
              </a:xfrm>
              <a:custGeom>
                <a:avLst/>
                <a:gdLst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8" fmla="*/ 0 w 1607829"/>
                  <a:gd name="connsiteY8" fmla="*/ 1027415 h 102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9" h="1027415">
                    <a:moveTo>
                      <a:pt x="0" y="1027415"/>
                    </a:moveTo>
                    <a:lnTo>
                      <a:pt x="1607829" y="1027415"/>
                    </a:lnTo>
                    <a:lnTo>
                      <a:pt x="1607829" y="454288"/>
                    </a:lnTo>
                    <a:lnTo>
                      <a:pt x="1353217" y="0"/>
                    </a:lnTo>
                    <a:lnTo>
                      <a:pt x="1007732" y="734109"/>
                    </a:lnTo>
                    <a:lnTo>
                      <a:pt x="803701" y="529300"/>
                    </a:lnTo>
                    <a:cubicBezTo>
                      <a:pt x="803701" y="529300"/>
                      <a:pt x="521655" y="632126"/>
                      <a:pt x="428640" y="790157"/>
                    </a:cubicBezTo>
                    <a:cubicBezTo>
                      <a:pt x="280331" y="711352"/>
                      <a:pt x="200175" y="790157"/>
                      <a:pt x="200175" y="790157"/>
                    </a:cubicBezTo>
                    <a:lnTo>
                      <a:pt x="0" y="102741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</p:grpSp>
        <p:grpSp>
          <p:nvGrpSpPr>
            <p:cNvPr id="53" name="Placeholder Picture"/>
            <p:cNvGrpSpPr>
              <a:grpSpLocks noChangeAspect="1"/>
            </p:cNvGrpSpPr>
            <p:nvPr/>
          </p:nvGrpSpPr>
          <p:grpSpPr bwMode="auto">
            <a:xfrm>
              <a:off x="4001728" y="3332866"/>
              <a:ext cx="964764" cy="778346"/>
              <a:chOff x="508000" y="1397000"/>
              <a:chExt cx="1732859" cy="1309029"/>
            </a:xfrm>
          </p:grpSpPr>
          <p:sp>
            <p:nvSpPr>
              <p:cNvPr id="54" name="Placeholder Shape"/>
              <p:cNvSpPr>
                <a:spLocks/>
              </p:cNvSpPr>
              <p:nvPr/>
            </p:nvSpPr>
            <p:spPr bwMode="auto">
              <a:xfrm>
                <a:off x="508000" y="1397000"/>
                <a:ext cx="1732859" cy="13090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55" name="Sun"/>
              <p:cNvSpPr>
                <a:spLocks/>
              </p:cNvSpPr>
              <p:nvPr/>
            </p:nvSpPr>
            <p:spPr bwMode="auto">
              <a:xfrm>
                <a:off x="770550" y="1497823"/>
                <a:ext cx="468007" cy="461137"/>
              </a:xfrm>
              <a:prstGeom prst="ellipse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56" name="Mountains"/>
              <p:cNvSpPr>
                <a:spLocks/>
              </p:cNvSpPr>
              <p:nvPr/>
            </p:nvSpPr>
            <p:spPr bwMode="auto">
              <a:xfrm>
                <a:off x="570514" y="1617717"/>
                <a:ext cx="1607829" cy="1027415"/>
              </a:xfrm>
              <a:custGeom>
                <a:avLst/>
                <a:gdLst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8" fmla="*/ 0 w 1607829"/>
                  <a:gd name="connsiteY8" fmla="*/ 1027415 h 102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9" h="1027415">
                    <a:moveTo>
                      <a:pt x="0" y="1027415"/>
                    </a:moveTo>
                    <a:lnTo>
                      <a:pt x="1607829" y="1027415"/>
                    </a:lnTo>
                    <a:lnTo>
                      <a:pt x="1607829" y="454288"/>
                    </a:lnTo>
                    <a:lnTo>
                      <a:pt x="1353217" y="0"/>
                    </a:lnTo>
                    <a:lnTo>
                      <a:pt x="1007732" y="734109"/>
                    </a:lnTo>
                    <a:lnTo>
                      <a:pt x="803701" y="529300"/>
                    </a:lnTo>
                    <a:cubicBezTo>
                      <a:pt x="803701" y="529300"/>
                      <a:pt x="521655" y="632126"/>
                      <a:pt x="428640" y="790157"/>
                    </a:cubicBezTo>
                    <a:cubicBezTo>
                      <a:pt x="280331" y="711352"/>
                      <a:pt x="200175" y="790157"/>
                      <a:pt x="200175" y="790157"/>
                    </a:cubicBezTo>
                    <a:lnTo>
                      <a:pt x="0" y="102741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</p:grpSp>
        <p:grpSp>
          <p:nvGrpSpPr>
            <p:cNvPr id="58" name="Placeholder Picture"/>
            <p:cNvGrpSpPr>
              <a:grpSpLocks noChangeAspect="1"/>
            </p:cNvGrpSpPr>
            <p:nvPr/>
          </p:nvGrpSpPr>
          <p:grpSpPr bwMode="auto">
            <a:xfrm>
              <a:off x="5223610" y="3332866"/>
              <a:ext cx="964764" cy="778346"/>
              <a:chOff x="508000" y="1397000"/>
              <a:chExt cx="1732859" cy="1309029"/>
            </a:xfrm>
          </p:grpSpPr>
          <p:sp>
            <p:nvSpPr>
              <p:cNvPr id="59" name="Placeholder Shape"/>
              <p:cNvSpPr>
                <a:spLocks/>
              </p:cNvSpPr>
              <p:nvPr/>
            </p:nvSpPr>
            <p:spPr bwMode="auto">
              <a:xfrm>
                <a:off x="508000" y="1397000"/>
                <a:ext cx="1732859" cy="13090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61" name="Sun"/>
              <p:cNvSpPr>
                <a:spLocks/>
              </p:cNvSpPr>
              <p:nvPr/>
            </p:nvSpPr>
            <p:spPr bwMode="auto">
              <a:xfrm>
                <a:off x="770550" y="1497823"/>
                <a:ext cx="468007" cy="461137"/>
              </a:xfrm>
              <a:prstGeom prst="ellipse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  <p:sp>
            <p:nvSpPr>
              <p:cNvPr id="64" name="Mountains"/>
              <p:cNvSpPr>
                <a:spLocks/>
              </p:cNvSpPr>
              <p:nvPr/>
            </p:nvSpPr>
            <p:spPr bwMode="auto">
              <a:xfrm>
                <a:off x="570514" y="1617717"/>
                <a:ext cx="1607829" cy="1027415"/>
              </a:xfrm>
              <a:custGeom>
                <a:avLst/>
                <a:gdLst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0" fmla="*/ 0 w 1607829"/>
                  <a:gd name="connsiteY0" fmla="*/ 1027415 h 1027415"/>
                  <a:gd name="connsiteX1" fmla="*/ 1607829 w 1607829"/>
                  <a:gd name="connsiteY1" fmla="*/ 1027415 h 1027415"/>
                  <a:gd name="connsiteX2" fmla="*/ 1607829 w 1607829"/>
                  <a:gd name="connsiteY2" fmla="*/ 454288 h 1027415"/>
                  <a:gd name="connsiteX3" fmla="*/ 1353217 w 1607829"/>
                  <a:gd name="connsiteY3" fmla="*/ 0 h 1027415"/>
                  <a:gd name="connsiteX4" fmla="*/ 1007732 w 1607829"/>
                  <a:gd name="connsiteY4" fmla="*/ 734109 h 1027415"/>
                  <a:gd name="connsiteX5" fmla="*/ 803701 w 1607829"/>
                  <a:gd name="connsiteY5" fmla="*/ 529300 h 1027415"/>
                  <a:gd name="connsiteX6" fmla="*/ 428640 w 1607829"/>
                  <a:gd name="connsiteY6" fmla="*/ 790157 h 1027415"/>
                  <a:gd name="connsiteX7" fmla="*/ 200175 w 1607829"/>
                  <a:gd name="connsiteY7" fmla="*/ 790157 h 1027415"/>
                  <a:gd name="connsiteX8" fmla="*/ 0 w 1607829"/>
                  <a:gd name="connsiteY8" fmla="*/ 1027415 h 102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9" h="1027415">
                    <a:moveTo>
                      <a:pt x="0" y="1027415"/>
                    </a:moveTo>
                    <a:lnTo>
                      <a:pt x="1607829" y="1027415"/>
                    </a:lnTo>
                    <a:lnTo>
                      <a:pt x="1607829" y="454288"/>
                    </a:lnTo>
                    <a:lnTo>
                      <a:pt x="1353217" y="0"/>
                    </a:lnTo>
                    <a:lnTo>
                      <a:pt x="1007732" y="734109"/>
                    </a:lnTo>
                    <a:lnTo>
                      <a:pt x="803701" y="529300"/>
                    </a:lnTo>
                    <a:cubicBezTo>
                      <a:pt x="803701" y="529300"/>
                      <a:pt x="521655" y="632126"/>
                      <a:pt x="428640" y="790157"/>
                    </a:cubicBezTo>
                    <a:cubicBezTo>
                      <a:pt x="280331" y="711352"/>
                      <a:pt x="200175" y="790157"/>
                      <a:pt x="200175" y="790157"/>
                    </a:cubicBezTo>
                    <a:lnTo>
                      <a:pt x="0" y="1027415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noFill/>
                <a:prstDash val="solid"/>
              </a:ln>
              <a:effectLst/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spc="-150" dirty="0">
                  <a:solidFill>
                    <a:srgbClr val="333333"/>
                  </a:solidFill>
                  <a:latin typeface="나눔고딕" pitchFamily="50" charset="-127"/>
                  <a:ea typeface="나눔고딕" pitchFamily="50" charset="-127"/>
                  <a:cs typeface="Calibri" pitchFamily="34" charset="0"/>
                </a:endParaRP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2653629" y="1409153"/>
              <a:ext cx="556546" cy="246181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첨부파일</a:t>
              </a:r>
              <a:endParaRPr kumimoji="1"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529588" y="2956946"/>
              <a:ext cx="1171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상세정보</a:t>
              </a:r>
              <a:endParaRPr lang="ko-KR" altLang="en-US" sz="1400" dirty="0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653629" y="2999154"/>
              <a:ext cx="556546" cy="246181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첨부파일</a:t>
              </a:r>
              <a:endParaRPr kumimoji="1"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Picture 2" descr="지도아이콘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795" y="4590945"/>
              <a:ext cx="4871961" cy="1562485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그룹 73"/>
            <p:cNvGrpSpPr/>
            <p:nvPr/>
          </p:nvGrpSpPr>
          <p:grpSpPr>
            <a:xfrm>
              <a:off x="3236221" y="4925086"/>
              <a:ext cx="137818" cy="159370"/>
              <a:chOff x="3980802" y="2005713"/>
              <a:chExt cx="406561" cy="588018"/>
            </a:xfrm>
          </p:grpSpPr>
          <p:sp>
            <p:nvSpPr>
              <p:cNvPr id="75" name="이등변 삼각형 74"/>
              <p:cNvSpPr/>
              <p:nvPr/>
            </p:nvSpPr>
            <p:spPr>
              <a:xfrm flipV="1">
                <a:off x="3980802" y="2066192"/>
                <a:ext cx="406560" cy="5275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3980803" y="2005713"/>
                <a:ext cx="406560" cy="995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모서리가 둥근 직사각형 77"/>
            <p:cNvSpPr/>
            <p:nvPr/>
          </p:nvSpPr>
          <p:spPr>
            <a:xfrm>
              <a:off x="3092049" y="6361760"/>
              <a:ext cx="734551" cy="319147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등록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4236477" y="6374684"/>
              <a:ext cx="730015" cy="306223"/>
            </a:xfrm>
            <a:prstGeom prst="roundRect">
              <a:avLst>
                <a:gd name="adj" fmla="val 7475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 flipH="1">
              <a:off x="1163777" y="3544168"/>
              <a:ext cx="117260" cy="355742"/>
              <a:chOff x="5600700" y="1930934"/>
              <a:chExt cx="237392" cy="606376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5600700" y="1930934"/>
                <a:ext cx="237392" cy="30354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H="1">
                <a:off x="5600700" y="2233768"/>
                <a:ext cx="237392" cy="30354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/>
            <p:cNvGrpSpPr/>
            <p:nvPr/>
          </p:nvGrpSpPr>
          <p:grpSpPr>
            <a:xfrm>
              <a:off x="6508756" y="3464104"/>
              <a:ext cx="117260" cy="355742"/>
              <a:chOff x="5600700" y="1930934"/>
              <a:chExt cx="237392" cy="606376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5600700" y="1930934"/>
                <a:ext cx="237392" cy="30354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flipH="1">
                <a:off x="5600700" y="2233768"/>
                <a:ext cx="237392" cy="30354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직사각형 91"/>
            <p:cNvSpPr/>
            <p:nvPr/>
          </p:nvSpPr>
          <p:spPr>
            <a:xfrm>
              <a:off x="3108731" y="4229101"/>
              <a:ext cx="2742992" cy="2473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9" name="Rectangle 49"/>
            <p:cNvSpPr>
              <a:spLocks noChangeArrowheads="1"/>
            </p:cNvSpPr>
            <p:nvPr/>
          </p:nvSpPr>
          <p:spPr bwMode="auto">
            <a:xfrm>
              <a:off x="2816398" y="4254373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</a:p>
          </p:txBody>
        </p:sp>
        <p:sp>
          <p:nvSpPr>
            <p:cNvPr id="101" name="Rectangle 49"/>
            <p:cNvSpPr>
              <a:spLocks noChangeArrowheads="1"/>
            </p:cNvSpPr>
            <p:nvPr/>
          </p:nvSpPr>
          <p:spPr bwMode="auto">
            <a:xfrm>
              <a:off x="2946713" y="4905125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5953646" y="4249545"/>
              <a:ext cx="455148" cy="197752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검색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1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991367" y="1912320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최신 순으로 정렬된 공지사항 게시판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관리자의 경우 생성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11497"/>
              </p:ext>
            </p:extLst>
          </p:nvPr>
        </p:nvGraphicFramePr>
        <p:xfrm>
          <a:off x="333758" y="1734011"/>
          <a:ext cx="7456581" cy="382553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56581"/>
              </a:tblGrid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8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7802" y="1809576"/>
            <a:ext cx="788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번호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913853" y="1820984"/>
            <a:ext cx="788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제목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69024" y="1825754"/>
            <a:ext cx="86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작성자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21129" y="1838859"/>
            <a:ext cx="86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작성일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8934" y="2274830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84" name="TextBox 83"/>
          <p:cNvSpPr txBox="1"/>
          <p:nvPr/>
        </p:nvSpPr>
        <p:spPr>
          <a:xfrm>
            <a:off x="718934" y="2770861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718934" y="3255692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718934" y="3702026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718934" y="4197775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88" name="TextBox 87"/>
          <p:cNvSpPr txBox="1"/>
          <p:nvPr/>
        </p:nvSpPr>
        <p:spPr>
          <a:xfrm>
            <a:off x="718934" y="4691909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718934" y="5166404"/>
            <a:ext cx="305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774515" y="2274830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195863" y="2258728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6359411" y="2265361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2017-07-18</a:t>
            </a:r>
            <a:endParaRPr lang="ko-KR" alt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1774515" y="2776771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5195863" y="2760669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6359411" y="2767302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2017-07-12</a:t>
            </a:r>
            <a:endParaRPr lang="ko-KR" alt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1774515" y="3278712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5195863" y="3262610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6359411" y="3269243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2017-07-09</a:t>
            </a:r>
            <a:endParaRPr lang="ko-KR" alt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1774515" y="3757918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195863" y="3741816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59411" y="3748449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2017-07-02</a:t>
            </a:r>
            <a:endParaRPr lang="ko-KR" alt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774515" y="4238021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195863" y="4221919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359411" y="4228552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2017-06-28</a:t>
            </a:r>
            <a:endParaRPr lang="ko-KR" alt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774515" y="4730211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195863" y="4714109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359411" y="4720742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2017-06-20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774515" y="5175873"/>
            <a:ext cx="349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 제목 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195863" y="5159771"/>
            <a:ext cx="73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명혜림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359411" y="5166404"/>
            <a:ext cx="150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2017-06-18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34581" y="602283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  <a:r>
              <a:rPr lang="en-US" altLang="ko-KR" sz="16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2 3</a:t>
            </a:r>
            <a:endParaRPr lang="ko-KR" altLang="en-US" sz="1600" dirty="0">
              <a:latin typeface="Meiryo" panose="020B0604030504040204" pitchFamily="34" charset="-128"/>
              <a:ea typeface="나눔고딕" panose="020D0604000000000000"/>
              <a:cs typeface="Meiryo" panose="020B0604030504040204" pitchFamily="34" charset="-128"/>
            </a:endParaRPr>
          </a:p>
        </p:txBody>
      </p:sp>
      <p:sp>
        <p:nvSpPr>
          <p:cNvPr id="71" name="Rectangle 49"/>
          <p:cNvSpPr>
            <a:spLocks noChangeArrowheads="1"/>
          </p:cNvSpPr>
          <p:nvPr/>
        </p:nvSpPr>
        <p:spPr bwMode="auto">
          <a:xfrm>
            <a:off x="302186" y="1640984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grpSp>
        <p:nvGrpSpPr>
          <p:cNvPr id="120" name="그룹 119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121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122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3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0" name="Picture 4" descr="관련 이미지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/>
          <p:cNvSpPr txBox="1"/>
          <p:nvPr/>
        </p:nvSpPr>
        <p:spPr>
          <a:xfrm>
            <a:off x="7691190" y="965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00672" y="5673850"/>
            <a:ext cx="933728" cy="280157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공지사항 작성</a:t>
            </a:r>
            <a:endParaRPr kumimoji="1"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Rectangle 49"/>
          <p:cNvSpPr>
            <a:spLocks noChangeArrowheads="1"/>
          </p:cNvSpPr>
          <p:nvPr/>
        </p:nvSpPr>
        <p:spPr bwMode="auto">
          <a:xfrm>
            <a:off x="6621129" y="5652574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297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 내부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991367" y="2472493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 내부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버튼 클릭 시 공지사항 내부 수정 페이지 이동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 내부 삭제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버튼 클릭 시 삭제 확인 팝업 생성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 시 삭제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 내부 목록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버튼 클릭 시 공지 사항 페이지로 이동 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121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122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3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0" name="Picture 4" descr="관련 이미지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1316893" y="1474353"/>
            <a:ext cx="5446143" cy="4783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27818" y="1480853"/>
            <a:ext cx="1244159" cy="854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316641" y="1912320"/>
            <a:ext cx="54463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6232" y="153392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작성자</a:t>
            </a:r>
            <a:endParaRPr lang="ko-KR" altLang="en-US" sz="1400" dirty="0"/>
          </a:p>
        </p:txBody>
      </p:sp>
      <p:cxnSp>
        <p:nvCxnSpPr>
          <p:cNvPr id="116" name="직선 연결선 115"/>
          <p:cNvCxnSpPr/>
          <p:nvPr/>
        </p:nvCxnSpPr>
        <p:spPr>
          <a:xfrm>
            <a:off x="1316641" y="2335230"/>
            <a:ext cx="54463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633382" y="198131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제목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624205" y="1480853"/>
            <a:ext cx="731520" cy="431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675909" y="153392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등록일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577872" y="1589555"/>
            <a:ext cx="10238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2017-07-18</a:t>
            </a:r>
            <a:endParaRPr lang="ko-KR" altLang="en-US" sz="1050" dirty="0"/>
          </a:p>
        </p:txBody>
      </p:sp>
      <p:cxnSp>
        <p:nvCxnSpPr>
          <p:cNvPr id="131" name="직선 연결선 130"/>
          <p:cNvCxnSpPr/>
          <p:nvPr/>
        </p:nvCxnSpPr>
        <p:spPr>
          <a:xfrm>
            <a:off x="1316641" y="5909310"/>
            <a:ext cx="54463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3389388" y="5977890"/>
            <a:ext cx="565320" cy="211550"/>
          </a:xfrm>
          <a:prstGeom prst="roundRect">
            <a:avLst>
              <a:gd name="adj" fmla="val 747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041303" y="5977890"/>
            <a:ext cx="565320" cy="211550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4667192" y="5977890"/>
            <a:ext cx="565320" cy="211550"/>
          </a:xfrm>
          <a:prstGeom prst="roundRect">
            <a:avLst>
              <a:gd name="adj" fmla="val 7475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Rectangle 49"/>
          <p:cNvSpPr>
            <a:spLocks noChangeArrowheads="1"/>
          </p:cNvSpPr>
          <p:nvPr/>
        </p:nvSpPr>
        <p:spPr bwMode="auto">
          <a:xfrm>
            <a:off x="3291363" y="588789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91190" y="965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7" name="Rectangle 49"/>
          <p:cNvSpPr>
            <a:spLocks noChangeArrowheads="1"/>
          </p:cNvSpPr>
          <p:nvPr/>
        </p:nvSpPr>
        <p:spPr bwMode="auto">
          <a:xfrm>
            <a:off x="3936364" y="588789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auto">
          <a:xfrm>
            <a:off x="4603524" y="588789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65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2097" y="734445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인증 버튼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인증 팝업 생성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주민번호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주민번호 뒷자리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번호 까지 작성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추천인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</a:t>
            </a: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회원가입에서 추천인 입력 시 추천인에게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500p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적립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추천인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검색 가능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613142" y="1449747"/>
            <a:ext cx="248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83" name="Rectangle 49"/>
          <p:cNvSpPr>
            <a:spLocks noChangeArrowheads="1"/>
          </p:cNvSpPr>
          <p:nvPr/>
        </p:nvSpPr>
        <p:spPr bwMode="auto">
          <a:xfrm>
            <a:off x="5011129" y="183502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1275" y="2013868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69256" y="1981245"/>
            <a:ext cx="117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회원 </a:t>
            </a:r>
            <a:r>
              <a:rPr lang="ko-KR" altLang="en-US" sz="1400" dirty="0" err="1" smtClean="0"/>
              <a:t>이메일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869256" y="2312413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비밀번호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>
          <a:xfrm>
            <a:off x="3161275" y="2359975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69256" y="2983803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3152063" y="3006290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69256" y="3342728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성별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1888202" y="4640119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주소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869256" y="5260950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전화번호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869256" y="5577761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휴대폰번호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874704" y="2006321"/>
            <a:ext cx="332226" cy="238867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579" y="2022161"/>
            <a:ext cx="1504950" cy="20695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8" y="2334569"/>
            <a:ext cx="1819275" cy="24894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869256" y="2614950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비밀번호 확인</a:t>
            </a:r>
            <a:endParaRPr lang="ko-KR" altLang="en-US" sz="1400" dirty="0"/>
          </a:p>
        </p:txBody>
      </p:sp>
      <p:sp>
        <p:nvSpPr>
          <p:cNvPr id="54" name="직사각형 53"/>
          <p:cNvSpPr/>
          <p:nvPr/>
        </p:nvSpPr>
        <p:spPr>
          <a:xfrm>
            <a:off x="3161275" y="2677433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703" y="2687241"/>
            <a:ext cx="1743075" cy="21791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8458" y="2996001"/>
            <a:ext cx="904875" cy="263942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3280517" y="3444210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384255" y="3370708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여성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3948155" y="3444210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057473" y="3370708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남</a:t>
            </a:r>
            <a:r>
              <a:rPr lang="ko-KR" altLang="en-US" sz="1200" dirty="0" smtClean="0"/>
              <a:t>성</a:t>
            </a:r>
            <a:endParaRPr lang="ko-KR" altLang="en-US" sz="12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276234" y="4388656"/>
            <a:ext cx="830539" cy="20758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우편번호검색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869256" y="4044974"/>
            <a:ext cx="105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닉네임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3174424" y="4092676"/>
            <a:ext cx="1023563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74424" y="4679913"/>
            <a:ext cx="2801712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74424" y="4986146"/>
            <a:ext cx="2801712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174117" y="529336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48314" y="529336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722204" y="529336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36203" y="5207836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506739" y="5207836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174117" y="5647526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948314" y="5647526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722204" y="5647526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736203" y="5553764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506739" y="5568358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869256" y="4345203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우편주소</a:t>
            </a:r>
            <a:endParaRPr lang="ko-KR" altLang="en-US" sz="1400" dirty="0"/>
          </a:p>
        </p:txBody>
      </p:sp>
      <p:sp>
        <p:nvSpPr>
          <p:cNvPr id="78" name="직사각형 77"/>
          <p:cNvSpPr/>
          <p:nvPr/>
        </p:nvSpPr>
        <p:spPr>
          <a:xfrm>
            <a:off x="3174424" y="4395558"/>
            <a:ext cx="1013269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869256" y="3631064"/>
            <a:ext cx="1107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주민번호</a:t>
            </a:r>
            <a:endParaRPr lang="en-US" altLang="ko-KR" sz="1400" dirty="0" smtClean="0"/>
          </a:p>
          <a:p>
            <a:r>
              <a:rPr lang="en-US" altLang="ko-KR" sz="900" dirty="0" smtClean="0"/>
              <a:t>(</a:t>
            </a:r>
            <a:r>
              <a:rPr lang="ko-KR" altLang="en-US" sz="900" dirty="0"/>
              <a:t>뒤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자리까지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4888458" y="3866361"/>
            <a:ext cx="2444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3152063" y="3732929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683516" y="3763904"/>
            <a:ext cx="1497741" cy="2235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*****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161275" y="5987548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69256" y="5939572"/>
            <a:ext cx="1396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추천인 </a:t>
            </a:r>
            <a:r>
              <a:rPr lang="en-US" altLang="ko-KR" sz="1400" dirty="0" smtClean="0"/>
              <a:t>ID</a:t>
            </a:r>
            <a:endParaRPr lang="ko-KR" altLang="en-US" sz="1400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4865710" y="5967682"/>
            <a:ext cx="556546" cy="246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endParaRPr kumimoji="1"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Rectangle 49"/>
          <p:cNvSpPr>
            <a:spLocks noChangeArrowheads="1"/>
          </p:cNvSpPr>
          <p:nvPr/>
        </p:nvSpPr>
        <p:spPr bwMode="auto">
          <a:xfrm>
            <a:off x="1869256" y="5912794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277579" y="3732929"/>
            <a:ext cx="428210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 49"/>
          <p:cNvSpPr>
            <a:spLocks noChangeArrowheads="1"/>
          </p:cNvSpPr>
          <p:nvPr/>
        </p:nvSpPr>
        <p:spPr bwMode="auto">
          <a:xfrm>
            <a:off x="5139956" y="357525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Rectangle 49"/>
          <p:cNvSpPr>
            <a:spLocks noChangeArrowheads="1"/>
          </p:cNvSpPr>
          <p:nvPr/>
        </p:nvSpPr>
        <p:spPr bwMode="auto">
          <a:xfrm>
            <a:off x="4761859" y="5876747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1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동반인 정보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2097" y="329053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동반자 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동반자의 정보를 적는 칸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관계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나이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를 작성한다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.+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버튼을 눌러 계속 추가 할 수 있다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가입하기 버튼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가입완료 후 로그인 페이지로 이동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취소 묻는 팝업 창 생성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 클릭 시 메인 페이지로 이동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3173" y="114288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동반</a:t>
            </a:r>
            <a:r>
              <a:rPr lang="ko-KR" altLang="en-US" sz="1200" dirty="0"/>
              <a:t>인</a:t>
            </a:r>
            <a:r>
              <a:rPr lang="ko-KR" altLang="en-US" sz="1200" dirty="0" smtClean="0"/>
              <a:t> 정보</a:t>
            </a:r>
            <a:endParaRPr lang="ko-KR" alt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3071879" y="2556216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나이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3598229" y="2596689"/>
            <a:ext cx="857012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74198" y="1928561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3600548" y="1969034"/>
            <a:ext cx="857012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57154" y="2248615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성별</a:t>
            </a:r>
            <a:endParaRPr lang="ko-KR" altLang="en-US" sz="1400" dirty="0"/>
          </a:p>
        </p:txBody>
      </p:sp>
      <p:sp>
        <p:nvSpPr>
          <p:cNvPr id="99" name="타원 98"/>
          <p:cNvSpPr/>
          <p:nvPr/>
        </p:nvSpPr>
        <p:spPr>
          <a:xfrm>
            <a:off x="3673529" y="2350097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82847" y="2276595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여성</a:t>
            </a:r>
            <a:endParaRPr lang="ko-KR" altLang="en-US" sz="1200" dirty="0"/>
          </a:p>
        </p:txBody>
      </p:sp>
      <p:sp>
        <p:nvSpPr>
          <p:cNvPr id="101" name="타원 100"/>
          <p:cNvSpPr/>
          <p:nvPr/>
        </p:nvSpPr>
        <p:spPr>
          <a:xfrm>
            <a:off x="4346747" y="2350097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4456065" y="2276595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남</a:t>
            </a:r>
            <a:r>
              <a:rPr lang="ko-KR" altLang="en-US" sz="1200" dirty="0" smtClean="0"/>
              <a:t>성</a:t>
            </a:r>
            <a:endParaRPr lang="ko-KR" alt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3074198" y="1592763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관계</a:t>
            </a:r>
            <a:endParaRPr lang="ko-KR" altLang="en-US" sz="14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0" y="2928383"/>
            <a:ext cx="304800" cy="30480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3197322" y="3663859"/>
            <a:ext cx="791702" cy="319147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가입하기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163904" y="3676783"/>
            <a:ext cx="730015" cy="306223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Rectangle 49"/>
          <p:cNvSpPr>
            <a:spLocks noChangeArrowheads="1"/>
          </p:cNvSpPr>
          <p:nvPr/>
        </p:nvSpPr>
        <p:spPr bwMode="auto">
          <a:xfrm>
            <a:off x="3455894" y="1085940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Rectangle 49"/>
          <p:cNvSpPr>
            <a:spLocks noChangeArrowheads="1"/>
          </p:cNvSpPr>
          <p:nvPr/>
        </p:nvSpPr>
        <p:spPr bwMode="auto">
          <a:xfrm>
            <a:off x="3039284" y="357208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Rectangle 49"/>
          <p:cNvSpPr>
            <a:spLocks noChangeArrowheads="1"/>
          </p:cNvSpPr>
          <p:nvPr/>
        </p:nvSpPr>
        <p:spPr bwMode="auto">
          <a:xfrm>
            <a:off x="4111842" y="3601913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593173" y="1619203"/>
            <a:ext cx="1022303" cy="241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자녀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42389" y="1610736"/>
            <a:ext cx="170465" cy="241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13" name="이등변 삼각형 112"/>
          <p:cNvSpPr/>
          <p:nvPr/>
        </p:nvSpPr>
        <p:spPr>
          <a:xfrm flipV="1">
            <a:off x="4444928" y="1719622"/>
            <a:ext cx="164989" cy="8432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224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이메일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인증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2097" y="329053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인증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전송된 인증번호 입력 창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인증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시간이 지나면 창이 꺼짐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 발송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메일로 인증번호를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 발송 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시켜줌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인증 완료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후 팝업 창이 종료 되고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회원가입 페이지에서 인증되었음 을 알려줌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03017" y="1635288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14501" y="1602665"/>
            <a:ext cx="117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회원이메일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457896" y="1917357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비밀번호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>
          <a:xfrm>
            <a:off x="3403017" y="1964919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88027" y="2580509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3393805" y="2561806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00304" y="2898244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성별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2871538" y="3998525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주소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2522327" y="4602880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전화번호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2370096" y="4903215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휴대폰번호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16446" y="1627741"/>
            <a:ext cx="332226" cy="238867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321" y="1643581"/>
            <a:ext cx="1504950" cy="20695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200" y="1939513"/>
            <a:ext cx="1819275" cy="24894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110998" y="2203418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비밀번호 확인</a:t>
            </a:r>
            <a:endParaRPr lang="ko-KR" altLang="en-US" sz="1400" dirty="0"/>
          </a:p>
        </p:txBody>
      </p:sp>
      <p:sp>
        <p:nvSpPr>
          <p:cNvPr id="54" name="직사각형 53"/>
          <p:cNvSpPr/>
          <p:nvPr/>
        </p:nvSpPr>
        <p:spPr>
          <a:xfrm>
            <a:off x="3403017" y="2249425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445" y="2259233"/>
            <a:ext cx="1743075" cy="21791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0200" y="2551517"/>
            <a:ext cx="904875" cy="263942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3516679" y="2999726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625997" y="2926224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여성</a:t>
            </a:r>
            <a:endParaRPr lang="ko-KR" altLang="en-US" sz="1200" dirty="0"/>
          </a:p>
        </p:txBody>
      </p:sp>
      <p:sp>
        <p:nvSpPr>
          <p:cNvPr id="60" name="타원 59"/>
          <p:cNvSpPr/>
          <p:nvPr/>
        </p:nvSpPr>
        <p:spPr>
          <a:xfrm>
            <a:off x="4189897" y="2999726"/>
            <a:ext cx="128627" cy="1286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299215" y="2926224"/>
            <a:ext cx="753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남</a:t>
            </a:r>
            <a:r>
              <a:rPr lang="ko-KR" altLang="en-US" sz="1200" dirty="0" smtClean="0"/>
              <a:t>성</a:t>
            </a:r>
            <a:endParaRPr lang="ko-KR" altLang="en-US" sz="12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517976" y="3763538"/>
            <a:ext cx="830539" cy="207585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우편번호검색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11837" y="3444570"/>
            <a:ext cx="105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닉네임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3416166" y="3492272"/>
            <a:ext cx="1023563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16166" y="4038319"/>
            <a:ext cx="2801712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16166" y="4344552"/>
            <a:ext cx="2801712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416166" y="463529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190056" y="463529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63946" y="463529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77945" y="4549766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748481" y="4549766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416166" y="497298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90056" y="497298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963946" y="4972980"/>
            <a:ext cx="594487" cy="246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77945" y="4887456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748481" y="4910288"/>
            <a:ext cx="46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548228" y="3728323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우편주소</a:t>
            </a:r>
            <a:endParaRPr lang="ko-KR" altLang="en-US" sz="1400" dirty="0"/>
          </a:p>
        </p:txBody>
      </p:sp>
      <p:sp>
        <p:nvSpPr>
          <p:cNvPr id="78" name="직사각형 77"/>
          <p:cNvSpPr/>
          <p:nvPr/>
        </p:nvSpPr>
        <p:spPr>
          <a:xfrm>
            <a:off x="3416166" y="3770440"/>
            <a:ext cx="1013269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13142" y="1284622"/>
            <a:ext cx="248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533829" y="3161866"/>
            <a:ext cx="11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생년월일</a:t>
            </a:r>
            <a:endParaRPr lang="ko-KR" altLang="en-US" sz="1400" dirty="0"/>
          </a:p>
        </p:txBody>
      </p:sp>
      <p:sp>
        <p:nvSpPr>
          <p:cNvPr id="83" name="Rectangle 49"/>
          <p:cNvSpPr>
            <a:spLocks noChangeArrowheads="1"/>
          </p:cNvSpPr>
          <p:nvPr/>
        </p:nvSpPr>
        <p:spPr bwMode="auto">
          <a:xfrm>
            <a:off x="5011129" y="1456449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cxnSp>
        <p:nvCxnSpPr>
          <p:cNvPr id="85" name="직선 연결선 84"/>
          <p:cNvCxnSpPr/>
          <p:nvPr/>
        </p:nvCxnSpPr>
        <p:spPr>
          <a:xfrm>
            <a:off x="5130200" y="3314189"/>
            <a:ext cx="2444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3393805" y="3180757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501825" y="3178773"/>
            <a:ext cx="376836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3552" y="3137964"/>
            <a:ext cx="71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**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3403017" y="5304764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457896" y="5256788"/>
            <a:ext cx="1396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추천인 </a:t>
            </a:r>
            <a:r>
              <a:rPr lang="en-US" altLang="ko-KR" sz="1400" dirty="0" smtClean="0"/>
              <a:t>ID</a:t>
            </a:r>
            <a:endParaRPr lang="ko-KR" altLang="en-US" sz="1400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07452" y="5284898"/>
            <a:ext cx="556546" cy="246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endParaRPr kumimoji="1"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02000" y="5623763"/>
            <a:ext cx="2072641" cy="800670"/>
            <a:chOff x="2934615" y="3946274"/>
            <a:chExt cx="2428875" cy="1175979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0826" y="4616278"/>
              <a:ext cx="2246715" cy="505975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4615" y="3946274"/>
              <a:ext cx="2428875" cy="762000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2673552" y="1546449"/>
            <a:ext cx="3065236" cy="4044225"/>
            <a:chOff x="2896008" y="1207702"/>
            <a:chExt cx="3065236" cy="4044225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896008" y="1207702"/>
              <a:ext cx="3065236" cy="40442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62637" y="2327928"/>
              <a:ext cx="2870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이메일로</a:t>
              </a:r>
              <a:r>
                <a:rPr lang="ko-KR" altLang="en-US" sz="1050" dirty="0" smtClean="0"/>
                <a:t> 받으신 인증번호를 입력해주세요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044053" y="2728529"/>
              <a:ext cx="2707529" cy="10265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091639" y="3037115"/>
              <a:ext cx="9416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인증번호</a:t>
              </a:r>
              <a:endParaRPr lang="ko-KR" altLang="en-US" sz="1100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786201" y="3067467"/>
              <a:ext cx="1398487" cy="2235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5225963" y="3069835"/>
              <a:ext cx="459846" cy="228515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재 발송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995312" y="3831899"/>
              <a:ext cx="459846" cy="228515"/>
            </a:xfrm>
            <a:prstGeom prst="roundRect">
              <a:avLst>
                <a:gd name="adj" fmla="val 7475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4561519" y="3831899"/>
              <a:ext cx="459846" cy="228515"/>
            </a:xfrm>
            <a:prstGeom prst="roundRect">
              <a:avLst>
                <a:gd name="adj" fmla="val 7475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5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1" lang="ko-KR" altLang="en-US" sz="10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439266" y="3336795"/>
              <a:ext cx="22773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/>
                <a:t>해당시간이 지나면 창이 꺼집니다</a:t>
              </a:r>
              <a:r>
                <a:rPr lang="en-US" altLang="ko-KR" sz="700" dirty="0" smtClean="0"/>
                <a:t>. 03:00</a:t>
              </a:r>
              <a:endParaRPr lang="ko-KR" altLang="en-US" sz="700" dirty="0"/>
            </a:p>
          </p:txBody>
        </p:sp>
        <p:sp>
          <p:nvSpPr>
            <p:cNvPr id="104" name="Rectangle 49"/>
            <p:cNvSpPr>
              <a:spLocks noChangeArrowheads="1"/>
            </p:cNvSpPr>
            <p:nvPr/>
          </p:nvSpPr>
          <p:spPr bwMode="auto">
            <a:xfrm>
              <a:off x="3710135" y="2866168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</a:p>
          </p:txBody>
        </p:sp>
        <p:sp>
          <p:nvSpPr>
            <p:cNvPr id="105" name="Rectangle 49"/>
            <p:cNvSpPr>
              <a:spLocks noChangeArrowheads="1"/>
            </p:cNvSpPr>
            <p:nvPr/>
          </p:nvSpPr>
          <p:spPr bwMode="auto">
            <a:xfrm>
              <a:off x="5157376" y="2907168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6" name="Rectangle 49"/>
            <p:cNvSpPr>
              <a:spLocks noChangeArrowheads="1"/>
            </p:cNvSpPr>
            <p:nvPr/>
          </p:nvSpPr>
          <p:spPr bwMode="auto">
            <a:xfrm>
              <a:off x="3888951" y="3713194"/>
              <a:ext cx="179387" cy="180000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endPara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0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찾기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181112" y="3330569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97680" y="3246334"/>
            <a:ext cx="94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982397" y="4398672"/>
            <a:ext cx="798396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282965" y="4409955"/>
            <a:ext cx="806849" cy="278898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181112" y="2527961"/>
            <a:ext cx="277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9412097" y="329053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주민번호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주민번호 뒷자리 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개까지 작성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찾기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찾기에 필요한 정보들 입력 후 클릭 시 내 아이디 보여줌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Rectangle 49"/>
          <p:cNvSpPr>
            <a:spLocks noChangeArrowheads="1"/>
          </p:cNvSpPr>
          <p:nvPr/>
        </p:nvSpPr>
        <p:spPr bwMode="auto">
          <a:xfrm>
            <a:off x="2892450" y="433618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97680" y="3646135"/>
            <a:ext cx="1107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주민번호</a:t>
            </a:r>
            <a:endParaRPr lang="en-US" altLang="ko-KR" sz="1400" dirty="0" smtClean="0"/>
          </a:p>
          <a:p>
            <a:r>
              <a:rPr lang="en-US" altLang="ko-KR" sz="900" dirty="0" smtClean="0"/>
              <a:t>(</a:t>
            </a:r>
            <a:r>
              <a:rPr lang="ko-KR" altLang="en-US" sz="900" dirty="0"/>
              <a:t>뒤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자리까지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4907521" y="3881432"/>
            <a:ext cx="2444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181113" y="3748000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702579" y="3778975"/>
            <a:ext cx="1497741" cy="2235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*****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96642" y="3748000"/>
            <a:ext cx="428210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9"/>
          <p:cNvSpPr>
            <a:spLocks noChangeArrowheads="1"/>
          </p:cNvSpPr>
          <p:nvPr/>
        </p:nvSpPr>
        <p:spPr bwMode="auto">
          <a:xfrm>
            <a:off x="3044828" y="3597858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91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1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57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02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2898" y="67098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찾기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9412097" y="329053"/>
            <a:ext cx="2717673" cy="52725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주민번호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주민번호 </a:t>
            </a:r>
            <a:r>
              <a:rPr lang="ko-KR" altLang="en-US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뒷자리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개까지 작성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비밀번호 찾기 버튼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 클릭 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임시 비밀번호 전송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9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102088" y="3002635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29705" y="2949155"/>
            <a:ext cx="94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이메일</a:t>
            </a:r>
            <a:endParaRPr lang="ko-KR" alt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029705" y="3369217"/>
            <a:ext cx="15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endParaRPr lang="ko-KR" altLang="en-US" sz="1400" dirty="0"/>
          </a:p>
        </p:txBody>
      </p:sp>
      <p:sp>
        <p:nvSpPr>
          <p:cNvPr id="109" name="직사각형 108"/>
          <p:cNvSpPr/>
          <p:nvPr/>
        </p:nvSpPr>
        <p:spPr>
          <a:xfrm>
            <a:off x="3102088" y="3441425"/>
            <a:ext cx="1606305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975509" y="4663830"/>
            <a:ext cx="1210712" cy="290181"/>
          </a:xfrm>
          <a:prstGeom prst="roundRect">
            <a:avLst>
              <a:gd name="adj" fmla="val 7475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임시 비밀번호 전송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413990" y="4669472"/>
            <a:ext cx="806849" cy="278898"/>
          </a:xfrm>
          <a:prstGeom prst="roundRect">
            <a:avLst>
              <a:gd name="adj" fmla="val 7475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1" lang="ko-KR" altLang="en-US" sz="10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59525" y="2200027"/>
            <a:ext cx="277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118" name="Rectangle 49"/>
          <p:cNvSpPr>
            <a:spLocks noChangeArrowheads="1"/>
          </p:cNvSpPr>
          <p:nvPr/>
        </p:nvSpPr>
        <p:spPr bwMode="auto">
          <a:xfrm>
            <a:off x="2885562" y="4528661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18654" y="3749202"/>
            <a:ext cx="1107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주민번호</a:t>
            </a:r>
            <a:endParaRPr lang="en-US" altLang="ko-KR" sz="1400" dirty="0" smtClean="0"/>
          </a:p>
          <a:p>
            <a:r>
              <a:rPr lang="en-US" altLang="ko-KR" sz="900" dirty="0" smtClean="0"/>
              <a:t>(</a:t>
            </a:r>
            <a:r>
              <a:rPr lang="ko-KR" altLang="en-US" sz="900" dirty="0"/>
              <a:t>뒤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자리까지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4828495" y="3984499"/>
            <a:ext cx="2444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102087" y="3851067"/>
            <a:ext cx="1606307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623553" y="3882042"/>
            <a:ext cx="1497741" cy="2235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*****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217616" y="3851067"/>
            <a:ext cx="428210" cy="22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" name="Rectangle 49"/>
          <p:cNvSpPr>
            <a:spLocks noChangeArrowheads="1"/>
          </p:cNvSpPr>
          <p:nvPr/>
        </p:nvSpPr>
        <p:spPr bwMode="auto">
          <a:xfrm>
            <a:off x="2965802" y="3700925"/>
            <a:ext cx="179387" cy="180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90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282"/>
          <p:cNvSpPr/>
          <p:nvPr/>
        </p:nvSpPr>
        <p:spPr>
          <a:xfrm>
            <a:off x="164180" y="1021849"/>
            <a:ext cx="7809436" cy="548173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Shape 1283"/>
          <p:cNvSpPr/>
          <p:nvPr/>
        </p:nvSpPr>
        <p:spPr>
          <a:xfrm>
            <a:off x="181398" y="1024995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15" name="Shape 1374"/>
          <p:cNvSpPr/>
          <p:nvPr/>
        </p:nvSpPr>
        <p:spPr>
          <a:xfrm>
            <a:off x="3415859" y="1022206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16" name="Picture 2" descr="검색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0" y="909885"/>
            <a:ext cx="479234" cy="4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86" y="1042139"/>
            <a:ext cx="201775" cy="2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374"/>
          <p:cNvSpPr/>
          <p:nvPr/>
        </p:nvSpPr>
        <p:spPr>
          <a:xfrm>
            <a:off x="6844577" y="1006398"/>
            <a:ext cx="1129292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고객센터  닉네임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898" y="670987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페이지 보류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Shape 1283"/>
          <p:cNvSpPr/>
          <p:nvPr/>
        </p:nvSpPr>
        <p:spPr>
          <a:xfrm>
            <a:off x="180340" y="1024998"/>
            <a:ext cx="7824681" cy="253551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10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	</a:t>
            </a:r>
          </a:p>
        </p:txBody>
      </p:sp>
      <p:sp>
        <p:nvSpPr>
          <p:cNvPr id="22" name="Shape 1374"/>
          <p:cNvSpPr/>
          <p:nvPr/>
        </p:nvSpPr>
        <p:spPr>
          <a:xfrm>
            <a:off x="5740115" y="1019979"/>
            <a:ext cx="1743379" cy="256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로그인  회원가입 주문내역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18654" y="1060845"/>
            <a:ext cx="3218798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2" y="1039783"/>
            <a:ext cx="243016" cy="2263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7711210" y="97023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9" name="Shape 1374"/>
          <p:cNvSpPr/>
          <p:nvPr/>
        </p:nvSpPr>
        <p:spPr>
          <a:xfrm>
            <a:off x="302186" y="1022209"/>
            <a:ext cx="648071" cy="260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로고</a:t>
            </a:r>
            <a:endParaRPr 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50258" y="1060845"/>
            <a:ext cx="999640" cy="195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위치</a:t>
            </a:r>
            <a:endParaRPr lang="ko-KR" altLang="en-US" sz="800" dirty="0"/>
          </a:p>
        </p:txBody>
      </p:sp>
      <p:sp>
        <p:nvSpPr>
          <p:cNvPr id="32" name="직사각형 31"/>
          <p:cNvSpPr/>
          <p:nvPr/>
        </p:nvSpPr>
        <p:spPr>
          <a:xfrm>
            <a:off x="1742943" y="1069083"/>
            <a:ext cx="206955" cy="1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767362" y="1093796"/>
            <a:ext cx="151324" cy="13795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823537" y="1134987"/>
            <a:ext cx="45719" cy="522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164180" y="1024098"/>
            <a:ext cx="7958886" cy="262266"/>
            <a:chOff x="164180" y="1024098"/>
            <a:chExt cx="7958886" cy="262266"/>
          </a:xfrm>
        </p:grpSpPr>
        <p:sp>
          <p:nvSpPr>
            <p:cNvPr id="67" name="Shape 1283"/>
            <p:cNvSpPr/>
            <p:nvPr/>
          </p:nvSpPr>
          <p:spPr>
            <a:xfrm>
              <a:off x="164180" y="1029117"/>
              <a:ext cx="7824681" cy="253551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3F3F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sz="10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rPr>
                <a:t>	</a:t>
              </a:r>
            </a:p>
          </p:txBody>
        </p:sp>
        <p:sp>
          <p:nvSpPr>
            <p:cNvPr id="68" name="Shape 1374"/>
            <p:cNvSpPr/>
            <p:nvPr/>
          </p:nvSpPr>
          <p:spPr>
            <a:xfrm>
              <a:off x="286026" y="1026328"/>
              <a:ext cx="648071" cy="26003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로고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9" name="Shape 1374"/>
            <p:cNvSpPr/>
            <p:nvPr/>
          </p:nvSpPr>
          <p:spPr>
            <a:xfrm>
              <a:off x="6379687" y="1024098"/>
              <a:ext cx="1743379" cy="2562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닉네임 </a:t>
              </a:r>
              <a:endParaRPr 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934098" y="1064964"/>
              <a:ext cx="999640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내 위치</a:t>
              </a:r>
              <a:endParaRPr lang="ko-KR" altLang="en-US" sz="800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726783" y="1073202"/>
              <a:ext cx="206955" cy="1766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1751202" y="1097915"/>
              <a:ext cx="151324" cy="1379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807377" y="1139106"/>
              <a:ext cx="45719" cy="5229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02494" y="1064964"/>
              <a:ext cx="3218798" cy="1955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592" y="1043902"/>
              <a:ext cx="243016" cy="2263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76" name="Picture 4" descr="관련 이미지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036" y="1059839"/>
              <a:ext cx="201775" cy="20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7691190" y="965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-p</a:t>
            </a:r>
          </a:p>
          <a:p>
            <a:r>
              <a:rPr lang="ko-KR" altLang="en-US" sz="800" dirty="0" err="1" smtClean="0">
                <a:solidFill>
                  <a:schemeClr val="bg1"/>
                </a:solidFill>
              </a:rPr>
              <a:t>플친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79099" y="2227212"/>
            <a:ext cx="4700588" cy="4071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리스트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7540" y="1593552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인기순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무료</a:t>
            </a:r>
            <a:r>
              <a:rPr lang="en-US" altLang="ko-KR" dirty="0" smtClean="0"/>
              <a:t>/</a:t>
            </a:r>
            <a:r>
              <a:rPr lang="ko-KR" altLang="en-US" dirty="0" smtClean="0"/>
              <a:t>유료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5" name="Rectangle 49"/>
          <p:cNvSpPr>
            <a:spLocks noChangeArrowheads="1"/>
          </p:cNvSpPr>
          <p:nvPr/>
        </p:nvSpPr>
        <p:spPr bwMode="auto">
          <a:xfrm>
            <a:off x="6936565" y="852685"/>
            <a:ext cx="179387" cy="19733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469839" y="2618708"/>
            <a:ext cx="2478143" cy="195386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28600" indent="-228600">
              <a:buAutoNum type="arabicPeriod"/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닉네임</a:t>
            </a:r>
            <a:endParaRPr lang="en-US" altLang="ko-KR" sz="11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 시 알림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주문내역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포인트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기프트</a:t>
            </a:r>
            <a:r>
              <a:rPr lang="en-US" altLang="ko-KR" sz="11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카드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행사등록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권한이 있는 사용자만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드롭다운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7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2709</Words>
  <Application>Microsoft Office PowerPoint</Application>
  <PresentationFormat>와이드스크린</PresentationFormat>
  <Paragraphs>1328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Meiryo</vt:lpstr>
      <vt:lpstr>나눔고딕</vt:lpstr>
      <vt:lpstr>나눔고딕 ExtraBold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양윤선</dc:creator>
  <cp:lastModifiedBy>양윤선</cp:lastModifiedBy>
  <cp:revision>23</cp:revision>
  <dcterms:created xsi:type="dcterms:W3CDTF">2017-07-18T07:01:47Z</dcterms:created>
  <dcterms:modified xsi:type="dcterms:W3CDTF">2017-07-18T13:11:49Z</dcterms:modified>
</cp:coreProperties>
</file>